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699" r:id="rId2"/>
    <p:sldId id="256" r:id="rId3"/>
    <p:sldId id="724" r:id="rId4"/>
    <p:sldId id="622" r:id="rId5"/>
    <p:sldId id="561" r:id="rId6"/>
    <p:sldId id="562" r:id="rId7"/>
    <p:sldId id="520" r:id="rId8"/>
    <p:sldId id="524" r:id="rId9"/>
    <p:sldId id="530" r:id="rId10"/>
    <p:sldId id="535" r:id="rId11"/>
    <p:sldId id="531" r:id="rId12"/>
    <p:sldId id="1758" r:id="rId13"/>
    <p:sldId id="1672" r:id="rId14"/>
    <p:sldId id="272" r:id="rId15"/>
    <p:sldId id="274" r:id="rId16"/>
    <p:sldId id="695" r:id="rId17"/>
    <p:sldId id="686" r:id="rId18"/>
    <p:sldId id="687" r:id="rId19"/>
    <p:sldId id="688" r:id="rId20"/>
    <p:sldId id="689" r:id="rId21"/>
    <p:sldId id="587" r:id="rId22"/>
    <p:sldId id="602" r:id="rId23"/>
    <p:sldId id="275" r:id="rId24"/>
    <p:sldId id="259" r:id="rId25"/>
    <p:sldId id="258" r:id="rId26"/>
    <p:sldId id="606" r:id="rId27"/>
    <p:sldId id="604" r:id="rId28"/>
    <p:sldId id="713" r:id="rId29"/>
    <p:sldId id="260" r:id="rId30"/>
    <p:sldId id="261" r:id="rId31"/>
    <p:sldId id="607" r:id="rId32"/>
    <p:sldId id="612" r:id="rId33"/>
    <p:sldId id="718" r:id="rId34"/>
    <p:sldId id="719" r:id="rId35"/>
    <p:sldId id="720" r:id="rId36"/>
    <p:sldId id="721" r:id="rId37"/>
    <p:sldId id="722" r:id="rId38"/>
    <p:sldId id="723" r:id="rId39"/>
    <p:sldId id="178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704"/>
  </p:normalViewPr>
  <p:slideViewPr>
    <p:cSldViewPr snapToGrid="0" snapToObjects="1">
      <p:cViewPr varScale="1">
        <p:scale>
          <a:sx n="94" d="100"/>
          <a:sy n="94" d="100"/>
        </p:scale>
        <p:origin x="48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diagrams/_rels/data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7.svg"/><Relationship Id="rId4" Type="http://schemas.openxmlformats.org/officeDocument/2006/relationships/image" Target="../media/image9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0.svg"/><Relationship Id="rId1" Type="http://schemas.openxmlformats.org/officeDocument/2006/relationships/image" Target="../media/image10.png"/><Relationship Id="rId6" Type="http://schemas.openxmlformats.org/officeDocument/2006/relationships/image" Target="../media/image22.svg"/><Relationship Id="rId5" Type="http://schemas.openxmlformats.org/officeDocument/2006/relationships/image" Target="../media/image14.png"/><Relationship Id="rId10" Type="http://schemas.openxmlformats.org/officeDocument/2006/relationships/image" Target="../media/image24.svg"/><Relationship Id="rId4" Type="http://schemas.openxmlformats.org/officeDocument/2006/relationships/image" Target="../media/image21.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5.svg"/><Relationship Id="rId1" Type="http://schemas.openxmlformats.org/officeDocument/2006/relationships/image" Target="../media/image25.png"/><Relationship Id="rId6" Type="http://schemas.openxmlformats.org/officeDocument/2006/relationships/image" Target="../media/image37.svg"/><Relationship Id="rId5" Type="http://schemas.openxmlformats.org/officeDocument/2006/relationships/image" Target="../media/image29.png"/><Relationship Id="rId10" Type="http://schemas.openxmlformats.org/officeDocument/2006/relationships/image" Target="../media/image39.svg"/><Relationship Id="rId4" Type="http://schemas.openxmlformats.org/officeDocument/2006/relationships/image" Target="../media/image36.svg"/><Relationship Id="rId9" Type="http://schemas.openxmlformats.org/officeDocument/2006/relationships/image" Target="../media/image3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8.svg"/><Relationship Id="rId1" Type="http://schemas.openxmlformats.org/officeDocument/2006/relationships/image" Target="../media/image89.png"/><Relationship Id="rId6" Type="http://schemas.openxmlformats.org/officeDocument/2006/relationships/image" Target="../media/image100.svg"/><Relationship Id="rId5" Type="http://schemas.openxmlformats.org/officeDocument/2006/relationships/image" Target="../media/image93.png"/><Relationship Id="rId10" Type="http://schemas.openxmlformats.org/officeDocument/2006/relationships/image" Target="../media/image102.svg"/><Relationship Id="rId4" Type="http://schemas.openxmlformats.org/officeDocument/2006/relationships/image" Target="../media/image99.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D19C200-58A4-4C04-BC95-317B7E7FC8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1B67BE-3174-480A-B56D-DB4A4918F3EA}">
      <dgm:prSet/>
      <dgm:spPr/>
      <dgm:t>
        <a:bodyPr/>
        <a:lstStyle/>
        <a:p>
          <a:r>
            <a:rPr lang="en-US"/>
            <a:t>To be taken after each section . </a:t>
          </a:r>
        </a:p>
      </dgm:t>
    </dgm:pt>
    <dgm:pt modelId="{F44FF507-AEE9-4CB7-A714-8F8B89CA0A36}" type="parTrans" cxnId="{D418D522-FD08-45DC-A52E-3E3A471F15DB}">
      <dgm:prSet/>
      <dgm:spPr/>
      <dgm:t>
        <a:bodyPr/>
        <a:lstStyle/>
        <a:p>
          <a:endParaRPr lang="en-US"/>
        </a:p>
      </dgm:t>
    </dgm:pt>
    <dgm:pt modelId="{BDAEE05F-1B36-400F-8FEB-FD0B11386FE1}" type="sibTrans" cxnId="{D418D522-FD08-45DC-A52E-3E3A471F15DB}">
      <dgm:prSet/>
      <dgm:spPr/>
      <dgm:t>
        <a:bodyPr/>
        <a:lstStyle/>
        <a:p>
          <a:endParaRPr lang="en-US"/>
        </a:p>
      </dgm:t>
    </dgm:pt>
    <dgm:pt modelId="{D9CEAD02-77F0-491C-9AF3-CA48377DFE8D}">
      <dgm:prSet/>
      <dgm:spPr/>
      <dgm:t>
        <a:bodyPr/>
        <a:lstStyle/>
        <a:p>
          <a:r>
            <a:rPr lang="en-US"/>
            <a:t>Request you to ask the questions in Chat window . </a:t>
          </a:r>
        </a:p>
      </dgm:t>
    </dgm:pt>
    <dgm:pt modelId="{A85642F3-4C5C-4F2F-A76C-1B9034EC4645}" type="parTrans" cxnId="{126EEB37-1A2B-4E54-B64E-11EB400DCBC8}">
      <dgm:prSet/>
      <dgm:spPr/>
      <dgm:t>
        <a:bodyPr/>
        <a:lstStyle/>
        <a:p>
          <a:endParaRPr lang="en-US"/>
        </a:p>
      </dgm:t>
    </dgm:pt>
    <dgm:pt modelId="{9CB1352F-3362-4849-B973-5818055DFFEA}" type="sibTrans" cxnId="{126EEB37-1A2B-4E54-B64E-11EB400DCBC8}">
      <dgm:prSet/>
      <dgm:spPr/>
      <dgm:t>
        <a:bodyPr/>
        <a:lstStyle/>
        <a:p>
          <a:endParaRPr lang="en-US"/>
        </a:p>
      </dgm:t>
    </dgm:pt>
    <dgm:pt modelId="{D51DCDA5-6E15-4C8D-B4C7-3688AAB8D23A}">
      <dgm:prSet/>
      <dgm:spPr/>
      <dgm:t>
        <a:bodyPr/>
        <a:lstStyle/>
        <a:p>
          <a:r>
            <a:rPr lang="en-US"/>
            <a:t>Will respond to them after a logical break point in each topic. </a:t>
          </a:r>
        </a:p>
      </dgm:t>
    </dgm:pt>
    <dgm:pt modelId="{D913754D-6170-4523-8AA6-C573C7AF2991}" type="parTrans" cxnId="{3CCB9F12-7360-489F-87AB-F1F7FF94BFB8}">
      <dgm:prSet/>
      <dgm:spPr/>
      <dgm:t>
        <a:bodyPr/>
        <a:lstStyle/>
        <a:p>
          <a:endParaRPr lang="en-US"/>
        </a:p>
      </dgm:t>
    </dgm:pt>
    <dgm:pt modelId="{55E0398B-4DED-4CB0-9CD3-ACD8011B4BE9}" type="sibTrans" cxnId="{3CCB9F12-7360-489F-87AB-F1F7FF94BFB8}">
      <dgm:prSet/>
      <dgm:spPr/>
      <dgm:t>
        <a:bodyPr/>
        <a:lstStyle/>
        <a:p>
          <a:endParaRPr lang="en-US"/>
        </a:p>
      </dgm:t>
    </dgm:pt>
    <dgm:pt modelId="{CF517519-CCC1-41CA-B22F-0040384E014F}">
      <dgm:prSet/>
      <dgm:spPr/>
      <dgm:t>
        <a:bodyPr/>
        <a:lstStyle/>
        <a:p>
          <a:r>
            <a:rPr lang="en-US"/>
            <a:t>This would make the workshop interesting and approachable . </a:t>
          </a:r>
        </a:p>
      </dgm:t>
    </dgm:pt>
    <dgm:pt modelId="{C928B715-ABA5-4C3D-8B2A-C12CFDDF2965}" type="parTrans" cxnId="{2DBFAD13-B845-4740-BA46-40121E07A187}">
      <dgm:prSet/>
      <dgm:spPr/>
      <dgm:t>
        <a:bodyPr/>
        <a:lstStyle/>
        <a:p>
          <a:endParaRPr lang="en-US"/>
        </a:p>
      </dgm:t>
    </dgm:pt>
    <dgm:pt modelId="{62A354CE-FEDF-45EB-AABB-B112F25A3799}" type="sibTrans" cxnId="{2DBFAD13-B845-4740-BA46-40121E07A187}">
      <dgm:prSet/>
      <dgm:spPr/>
      <dgm:t>
        <a:bodyPr/>
        <a:lstStyle/>
        <a:p>
          <a:endParaRPr lang="en-US"/>
        </a:p>
      </dgm:t>
    </dgm:pt>
    <dgm:pt modelId="{1F988352-FF6C-4DB1-9FD2-FA77528ABD8B}">
      <dgm:prSet/>
      <dgm:spPr/>
      <dgm:t>
        <a:bodyPr/>
        <a:lstStyle/>
        <a:p>
          <a:r>
            <a:rPr lang="en-US"/>
            <a:t>Request not to use Phones or get distracted for next 3 hours . </a:t>
          </a:r>
        </a:p>
      </dgm:t>
    </dgm:pt>
    <dgm:pt modelId="{7324A211-9ADD-4E9F-92E1-BAF5FB0F7458}" type="parTrans" cxnId="{C38DB742-CDB9-47B4-BB02-DB8BC194C3EA}">
      <dgm:prSet/>
      <dgm:spPr/>
      <dgm:t>
        <a:bodyPr/>
        <a:lstStyle/>
        <a:p>
          <a:endParaRPr lang="en-US"/>
        </a:p>
      </dgm:t>
    </dgm:pt>
    <dgm:pt modelId="{E3044F8E-A17C-4937-8D8D-57D9F3A6E587}" type="sibTrans" cxnId="{C38DB742-CDB9-47B4-BB02-DB8BC194C3EA}">
      <dgm:prSet/>
      <dgm:spPr/>
      <dgm:t>
        <a:bodyPr/>
        <a:lstStyle/>
        <a:p>
          <a:endParaRPr lang="en-US"/>
        </a:p>
      </dgm:t>
    </dgm:pt>
    <dgm:pt modelId="{E92DD958-34A2-403D-9E35-31D94C666E3F}" type="pres">
      <dgm:prSet presAssocID="{9D19C200-58A4-4C04-BC95-317B7E7FC88B}" presName="root" presStyleCnt="0">
        <dgm:presLayoutVars>
          <dgm:dir/>
          <dgm:resizeHandles val="exact"/>
        </dgm:presLayoutVars>
      </dgm:prSet>
      <dgm:spPr/>
    </dgm:pt>
    <dgm:pt modelId="{3EF92E74-981E-4D3A-AB0D-8D9C15C6D1AC}" type="pres">
      <dgm:prSet presAssocID="{A51B67BE-3174-480A-B56D-DB4A4918F3EA}" presName="compNode" presStyleCnt="0"/>
      <dgm:spPr/>
    </dgm:pt>
    <dgm:pt modelId="{5CE69328-3531-4536-9254-81B0C5E6A5BD}" type="pres">
      <dgm:prSet presAssocID="{A51B67BE-3174-480A-B56D-DB4A4918F3EA}" presName="bgRect" presStyleLbl="bgShp" presStyleIdx="0" presStyleCnt="5"/>
      <dgm:spPr/>
    </dgm:pt>
    <dgm:pt modelId="{789D827D-3C48-462B-9EEF-9DBA0CECDD98}" type="pres">
      <dgm:prSet presAssocID="{A51B67BE-3174-480A-B56D-DB4A4918F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8884541-14D2-463C-B89E-9138CA85625B}" type="pres">
      <dgm:prSet presAssocID="{A51B67BE-3174-480A-B56D-DB4A4918F3EA}" presName="spaceRect" presStyleCnt="0"/>
      <dgm:spPr/>
    </dgm:pt>
    <dgm:pt modelId="{D3A2E504-4202-4BEB-80B7-7B50AF7F2C95}" type="pres">
      <dgm:prSet presAssocID="{A51B67BE-3174-480A-B56D-DB4A4918F3EA}" presName="parTx" presStyleLbl="revTx" presStyleIdx="0" presStyleCnt="5">
        <dgm:presLayoutVars>
          <dgm:chMax val="0"/>
          <dgm:chPref val="0"/>
        </dgm:presLayoutVars>
      </dgm:prSet>
      <dgm:spPr/>
    </dgm:pt>
    <dgm:pt modelId="{A5DBFA14-5163-4BD3-B947-964F628E4F52}" type="pres">
      <dgm:prSet presAssocID="{BDAEE05F-1B36-400F-8FEB-FD0B11386FE1}" presName="sibTrans" presStyleCnt="0"/>
      <dgm:spPr/>
    </dgm:pt>
    <dgm:pt modelId="{429A4F07-7B17-4376-A87A-AC24A7B842DF}" type="pres">
      <dgm:prSet presAssocID="{D9CEAD02-77F0-491C-9AF3-CA48377DFE8D}" presName="compNode" presStyleCnt="0"/>
      <dgm:spPr/>
    </dgm:pt>
    <dgm:pt modelId="{BFE8BC25-F09E-4BDC-B3D1-192357183CBD}" type="pres">
      <dgm:prSet presAssocID="{D9CEAD02-77F0-491C-9AF3-CA48377DFE8D}" presName="bgRect" presStyleLbl="bgShp" presStyleIdx="1" presStyleCnt="5"/>
      <dgm:spPr/>
    </dgm:pt>
    <dgm:pt modelId="{09BBAA91-A59C-4277-A2F7-D2A31F150D29}" type="pres">
      <dgm:prSet presAssocID="{D9CEAD02-77F0-491C-9AF3-CA48377DFE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57844B24-9492-42BA-A2BF-4E7A27C9E40E}" type="pres">
      <dgm:prSet presAssocID="{D9CEAD02-77F0-491C-9AF3-CA48377DFE8D}" presName="spaceRect" presStyleCnt="0"/>
      <dgm:spPr/>
    </dgm:pt>
    <dgm:pt modelId="{49221DAC-A98F-49EF-8A4D-ABB0CC1908A6}" type="pres">
      <dgm:prSet presAssocID="{D9CEAD02-77F0-491C-9AF3-CA48377DFE8D}" presName="parTx" presStyleLbl="revTx" presStyleIdx="1" presStyleCnt="5">
        <dgm:presLayoutVars>
          <dgm:chMax val="0"/>
          <dgm:chPref val="0"/>
        </dgm:presLayoutVars>
      </dgm:prSet>
      <dgm:spPr/>
    </dgm:pt>
    <dgm:pt modelId="{3C268DD6-02CD-404B-82B2-D58AD3BBC720}" type="pres">
      <dgm:prSet presAssocID="{9CB1352F-3362-4849-B973-5818055DFFEA}" presName="sibTrans" presStyleCnt="0"/>
      <dgm:spPr/>
    </dgm:pt>
    <dgm:pt modelId="{EE846FB9-01E6-4F03-8AA3-7B3E45630F96}" type="pres">
      <dgm:prSet presAssocID="{D51DCDA5-6E15-4C8D-B4C7-3688AAB8D23A}" presName="compNode" presStyleCnt="0"/>
      <dgm:spPr/>
    </dgm:pt>
    <dgm:pt modelId="{2A6D3D69-7FAF-48A9-B5C4-229B56A87644}" type="pres">
      <dgm:prSet presAssocID="{D51DCDA5-6E15-4C8D-B4C7-3688AAB8D23A}" presName="bgRect" presStyleLbl="bgShp" presStyleIdx="2" presStyleCnt="5"/>
      <dgm:spPr/>
    </dgm:pt>
    <dgm:pt modelId="{188665D5-4778-449E-9454-AEEC0E738C7F}" type="pres">
      <dgm:prSet presAssocID="{D51DCDA5-6E15-4C8D-B4C7-3688AAB8D2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052E44C-5A03-45F3-B298-B992327A2E5D}" type="pres">
      <dgm:prSet presAssocID="{D51DCDA5-6E15-4C8D-B4C7-3688AAB8D23A}" presName="spaceRect" presStyleCnt="0"/>
      <dgm:spPr/>
    </dgm:pt>
    <dgm:pt modelId="{ABB5C6E4-532D-481C-94D5-195772AF741B}" type="pres">
      <dgm:prSet presAssocID="{D51DCDA5-6E15-4C8D-B4C7-3688AAB8D23A}" presName="parTx" presStyleLbl="revTx" presStyleIdx="2" presStyleCnt="5">
        <dgm:presLayoutVars>
          <dgm:chMax val="0"/>
          <dgm:chPref val="0"/>
        </dgm:presLayoutVars>
      </dgm:prSet>
      <dgm:spPr/>
    </dgm:pt>
    <dgm:pt modelId="{3AF4E3DF-C884-4743-86CB-E998FEEF45E3}" type="pres">
      <dgm:prSet presAssocID="{55E0398B-4DED-4CB0-9CD3-ACD8011B4BE9}" presName="sibTrans" presStyleCnt="0"/>
      <dgm:spPr/>
    </dgm:pt>
    <dgm:pt modelId="{537C2ABB-E777-4CAC-B0CB-6B362046D3FB}" type="pres">
      <dgm:prSet presAssocID="{CF517519-CCC1-41CA-B22F-0040384E014F}" presName="compNode" presStyleCnt="0"/>
      <dgm:spPr/>
    </dgm:pt>
    <dgm:pt modelId="{0E4EABF2-9F21-4209-92A9-09661A2AF656}" type="pres">
      <dgm:prSet presAssocID="{CF517519-CCC1-41CA-B22F-0040384E014F}" presName="bgRect" presStyleLbl="bgShp" presStyleIdx="3" presStyleCnt="5"/>
      <dgm:spPr/>
    </dgm:pt>
    <dgm:pt modelId="{568CB89E-E9CA-47F8-8952-C8B155159048}" type="pres">
      <dgm:prSet presAssocID="{CF517519-CCC1-41CA-B22F-0040384E014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571982A9-34B1-46C8-90A4-07513D6F0555}" type="pres">
      <dgm:prSet presAssocID="{CF517519-CCC1-41CA-B22F-0040384E014F}" presName="spaceRect" presStyleCnt="0"/>
      <dgm:spPr/>
    </dgm:pt>
    <dgm:pt modelId="{4A8EFEB9-B585-41CC-9014-4FE416A10C40}" type="pres">
      <dgm:prSet presAssocID="{CF517519-CCC1-41CA-B22F-0040384E014F}" presName="parTx" presStyleLbl="revTx" presStyleIdx="3" presStyleCnt="5">
        <dgm:presLayoutVars>
          <dgm:chMax val="0"/>
          <dgm:chPref val="0"/>
        </dgm:presLayoutVars>
      </dgm:prSet>
      <dgm:spPr/>
    </dgm:pt>
    <dgm:pt modelId="{6E5A6A93-A0FC-4F05-9668-C7AB86E7EAB1}" type="pres">
      <dgm:prSet presAssocID="{62A354CE-FEDF-45EB-AABB-B112F25A3799}" presName="sibTrans" presStyleCnt="0"/>
      <dgm:spPr/>
    </dgm:pt>
    <dgm:pt modelId="{19F76BAB-6D37-4F83-85D9-E26C3600C872}" type="pres">
      <dgm:prSet presAssocID="{1F988352-FF6C-4DB1-9FD2-FA77528ABD8B}" presName="compNode" presStyleCnt="0"/>
      <dgm:spPr/>
    </dgm:pt>
    <dgm:pt modelId="{7D99792E-191F-40DF-94EC-E71E3E7E87C7}" type="pres">
      <dgm:prSet presAssocID="{1F988352-FF6C-4DB1-9FD2-FA77528ABD8B}" presName="bgRect" presStyleLbl="bgShp" presStyleIdx="4" presStyleCnt="5"/>
      <dgm:spPr/>
    </dgm:pt>
    <dgm:pt modelId="{6CC1FC7F-885B-41D8-9D3B-C1E41A568BE3}" type="pres">
      <dgm:prSet presAssocID="{1F988352-FF6C-4DB1-9FD2-FA77528ABD8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32C799BE-F336-4ECA-9316-1892C0EBF6B5}" type="pres">
      <dgm:prSet presAssocID="{1F988352-FF6C-4DB1-9FD2-FA77528ABD8B}" presName="spaceRect" presStyleCnt="0"/>
      <dgm:spPr/>
    </dgm:pt>
    <dgm:pt modelId="{98FBE1C9-2BA5-4B46-88A5-CD1121FC31ED}" type="pres">
      <dgm:prSet presAssocID="{1F988352-FF6C-4DB1-9FD2-FA77528ABD8B}" presName="parTx" presStyleLbl="revTx" presStyleIdx="4" presStyleCnt="5">
        <dgm:presLayoutVars>
          <dgm:chMax val="0"/>
          <dgm:chPref val="0"/>
        </dgm:presLayoutVars>
      </dgm:prSet>
      <dgm:spPr/>
    </dgm:pt>
  </dgm:ptLst>
  <dgm:cxnLst>
    <dgm:cxn modelId="{3CCB9F12-7360-489F-87AB-F1F7FF94BFB8}" srcId="{9D19C200-58A4-4C04-BC95-317B7E7FC88B}" destId="{D51DCDA5-6E15-4C8D-B4C7-3688AAB8D23A}" srcOrd="2" destOrd="0" parTransId="{D913754D-6170-4523-8AA6-C573C7AF2991}" sibTransId="{55E0398B-4DED-4CB0-9CD3-ACD8011B4BE9}"/>
    <dgm:cxn modelId="{2DBFAD13-B845-4740-BA46-40121E07A187}" srcId="{9D19C200-58A4-4C04-BC95-317B7E7FC88B}" destId="{CF517519-CCC1-41CA-B22F-0040384E014F}" srcOrd="3" destOrd="0" parTransId="{C928B715-ABA5-4C3D-8B2A-C12CFDDF2965}" sibTransId="{62A354CE-FEDF-45EB-AABB-B112F25A3799}"/>
    <dgm:cxn modelId="{D418D522-FD08-45DC-A52E-3E3A471F15DB}" srcId="{9D19C200-58A4-4C04-BC95-317B7E7FC88B}" destId="{A51B67BE-3174-480A-B56D-DB4A4918F3EA}" srcOrd="0" destOrd="0" parTransId="{F44FF507-AEE9-4CB7-A714-8F8B89CA0A36}" sibTransId="{BDAEE05F-1B36-400F-8FEB-FD0B11386FE1}"/>
    <dgm:cxn modelId="{126EEB37-1A2B-4E54-B64E-11EB400DCBC8}" srcId="{9D19C200-58A4-4C04-BC95-317B7E7FC88B}" destId="{D9CEAD02-77F0-491C-9AF3-CA48377DFE8D}" srcOrd="1" destOrd="0" parTransId="{A85642F3-4C5C-4F2F-A76C-1B9034EC4645}" sibTransId="{9CB1352F-3362-4849-B973-5818055DFFEA}"/>
    <dgm:cxn modelId="{C38DB742-CDB9-47B4-BB02-DB8BC194C3EA}" srcId="{9D19C200-58A4-4C04-BC95-317B7E7FC88B}" destId="{1F988352-FF6C-4DB1-9FD2-FA77528ABD8B}" srcOrd="4" destOrd="0" parTransId="{7324A211-9ADD-4E9F-92E1-BAF5FB0F7458}" sibTransId="{E3044F8E-A17C-4937-8D8D-57D9F3A6E587}"/>
    <dgm:cxn modelId="{E9718779-383A-41C3-9078-0D5DE28E68E4}" type="presOf" srcId="{CF517519-CCC1-41CA-B22F-0040384E014F}" destId="{4A8EFEB9-B585-41CC-9014-4FE416A10C40}" srcOrd="0" destOrd="0" presId="urn:microsoft.com/office/officeart/2018/2/layout/IconVerticalSolidList"/>
    <dgm:cxn modelId="{9B49538B-864C-4447-9E5A-6E32E9900BD5}" type="presOf" srcId="{1F988352-FF6C-4DB1-9FD2-FA77528ABD8B}" destId="{98FBE1C9-2BA5-4B46-88A5-CD1121FC31ED}" srcOrd="0" destOrd="0" presId="urn:microsoft.com/office/officeart/2018/2/layout/IconVerticalSolidList"/>
    <dgm:cxn modelId="{D310AECB-0831-47F2-AC8F-ECDB47B17F24}" type="presOf" srcId="{D51DCDA5-6E15-4C8D-B4C7-3688AAB8D23A}" destId="{ABB5C6E4-532D-481C-94D5-195772AF741B}" srcOrd="0" destOrd="0" presId="urn:microsoft.com/office/officeart/2018/2/layout/IconVerticalSolidList"/>
    <dgm:cxn modelId="{B77601CE-9EEC-433A-B97E-60E10642238C}" type="presOf" srcId="{9D19C200-58A4-4C04-BC95-317B7E7FC88B}" destId="{E92DD958-34A2-403D-9E35-31D94C666E3F}" srcOrd="0" destOrd="0" presId="urn:microsoft.com/office/officeart/2018/2/layout/IconVerticalSolidList"/>
    <dgm:cxn modelId="{3D3E27F3-6BFD-4EAD-8D6B-3260B8743CBC}" type="presOf" srcId="{D9CEAD02-77F0-491C-9AF3-CA48377DFE8D}" destId="{49221DAC-A98F-49EF-8A4D-ABB0CC1908A6}" srcOrd="0" destOrd="0" presId="urn:microsoft.com/office/officeart/2018/2/layout/IconVerticalSolidList"/>
    <dgm:cxn modelId="{4C8AA9FE-3E8A-4071-8C6C-056F4E198686}" type="presOf" srcId="{A51B67BE-3174-480A-B56D-DB4A4918F3EA}" destId="{D3A2E504-4202-4BEB-80B7-7B50AF7F2C95}" srcOrd="0" destOrd="0" presId="urn:microsoft.com/office/officeart/2018/2/layout/IconVerticalSolidList"/>
    <dgm:cxn modelId="{2AC5FF48-72BE-41E4-AC02-00165B1C16AC}" type="presParOf" srcId="{E92DD958-34A2-403D-9E35-31D94C666E3F}" destId="{3EF92E74-981E-4D3A-AB0D-8D9C15C6D1AC}" srcOrd="0" destOrd="0" presId="urn:microsoft.com/office/officeart/2018/2/layout/IconVerticalSolidList"/>
    <dgm:cxn modelId="{70BEAE4D-06D3-441A-9599-40811753F56E}" type="presParOf" srcId="{3EF92E74-981E-4D3A-AB0D-8D9C15C6D1AC}" destId="{5CE69328-3531-4536-9254-81B0C5E6A5BD}" srcOrd="0" destOrd="0" presId="urn:microsoft.com/office/officeart/2018/2/layout/IconVerticalSolidList"/>
    <dgm:cxn modelId="{A34183C9-ED1E-418C-98F1-FBA4EBC13FD4}" type="presParOf" srcId="{3EF92E74-981E-4D3A-AB0D-8D9C15C6D1AC}" destId="{789D827D-3C48-462B-9EEF-9DBA0CECDD98}" srcOrd="1" destOrd="0" presId="urn:microsoft.com/office/officeart/2018/2/layout/IconVerticalSolidList"/>
    <dgm:cxn modelId="{C83ECB21-A60B-447A-8013-E0640822444D}" type="presParOf" srcId="{3EF92E74-981E-4D3A-AB0D-8D9C15C6D1AC}" destId="{E8884541-14D2-463C-B89E-9138CA85625B}" srcOrd="2" destOrd="0" presId="urn:microsoft.com/office/officeart/2018/2/layout/IconVerticalSolidList"/>
    <dgm:cxn modelId="{3C2637A2-A2A6-4296-8A3D-F174087CED52}" type="presParOf" srcId="{3EF92E74-981E-4D3A-AB0D-8D9C15C6D1AC}" destId="{D3A2E504-4202-4BEB-80B7-7B50AF7F2C95}" srcOrd="3" destOrd="0" presId="urn:microsoft.com/office/officeart/2018/2/layout/IconVerticalSolidList"/>
    <dgm:cxn modelId="{682766CD-06C3-471A-ADD4-563D399DE4A8}" type="presParOf" srcId="{E92DD958-34A2-403D-9E35-31D94C666E3F}" destId="{A5DBFA14-5163-4BD3-B947-964F628E4F52}" srcOrd="1" destOrd="0" presId="urn:microsoft.com/office/officeart/2018/2/layout/IconVerticalSolidList"/>
    <dgm:cxn modelId="{EE5BE684-73ED-48D6-8771-78CEF50CC426}" type="presParOf" srcId="{E92DD958-34A2-403D-9E35-31D94C666E3F}" destId="{429A4F07-7B17-4376-A87A-AC24A7B842DF}" srcOrd="2" destOrd="0" presId="urn:microsoft.com/office/officeart/2018/2/layout/IconVerticalSolidList"/>
    <dgm:cxn modelId="{78B8879D-E4BC-4E1D-B10D-77420166E361}" type="presParOf" srcId="{429A4F07-7B17-4376-A87A-AC24A7B842DF}" destId="{BFE8BC25-F09E-4BDC-B3D1-192357183CBD}" srcOrd="0" destOrd="0" presId="urn:microsoft.com/office/officeart/2018/2/layout/IconVerticalSolidList"/>
    <dgm:cxn modelId="{944C9A52-F535-4117-8720-DC4028280A25}" type="presParOf" srcId="{429A4F07-7B17-4376-A87A-AC24A7B842DF}" destId="{09BBAA91-A59C-4277-A2F7-D2A31F150D29}" srcOrd="1" destOrd="0" presId="urn:microsoft.com/office/officeart/2018/2/layout/IconVerticalSolidList"/>
    <dgm:cxn modelId="{8620046D-E770-4964-BB90-84DFB769880B}" type="presParOf" srcId="{429A4F07-7B17-4376-A87A-AC24A7B842DF}" destId="{57844B24-9492-42BA-A2BF-4E7A27C9E40E}" srcOrd="2" destOrd="0" presId="urn:microsoft.com/office/officeart/2018/2/layout/IconVerticalSolidList"/>
    <dgm:cxn modelId="{F223E34A-1998-4FA9-9A35-7E1421DDC720}" type="presParOf" srcId="{429A4F07-7B17-4376-A87A-AC24A7B842DF}" destId="{49221DAC-A98F-49EF-8A4D-ABB0CC1908A6}" srcOrd="3" destOrd="0" presId="urn:microsoft.com/office/officeart/2018/2/layout/IconVerticalSolidList"/>
    <dgm:cxn modelId="{5ACE73CA-062B-47EE-BD7F-2F749307D57E}" type="presParOf" srcId="{E92DD958-34A2-403D-9E35-31D94C666E3F}" destId="{3C268DD6-02CD-404B-82B2-D58AD3BBC720}" srcOrd="3" destOrd="0" presId="urn:microsoft.com/office/officeart/2018/2/layout/IconVerticalSolidList"/>
    <dgm:cxn modelId="{53CB1B07-5935-41BB-B979-B8A7B427CC07}" type="presParOf" srcId="{E92DD958-34A2-403D-9E35-31D94C666E3F}" destId="{EE846FB9-01E6-4F03-8AA3-7B3E45630F96}" srcOrd="4" destOrd="0" presId="urn:microsoft.com/office/officeart/2018/2/layout/IconVerticalSolidList"/>
    <dgm:cxn modelId="{06FFF73E-7E82-4D39-A2B1-8AC48A0E750D}" type="presParOf" srcId="{EE846FB9-01E6-4F03-8AA3-7B3E45630F96}" destId="{2A6D3D69-7FAF-48A9-B5C4-229B56A87644}" srcOrd="0" destOrd="0" presId="urn:microsoft.com/office/officeart/2018/2/layout/IconVerticalSolidList"/>
    <dgm:cxn modelId="{EE2F62F6-EDAD-442C-855C-6CF6201D1A3A}" type="presParOf" srcId="{EE846FB9-01E6-4F03-8AA3-7B3E45630F96}" destId="{188665D5-4778-449E-9454-AEEC0E738C7F}" srcOrd="1" destOrd="0" presId="urn:microsoft.com/office/officeart/2018/2/layout/IconVerticalSolidList"/>
    <dgm:cxn modelId="{93430857-5499-45D9-A489-DD83DF166CD8}" type="presParOf" srcId="{EE846FB9-01E6-4F03-8AA3-7B3E45630F96}" destId="{A052E44C-5A03-45F3-B298-B992327A2E5D}" srcOrd="2" destOrd="0" presId="urn:microsoft.com/office/officeart/2018/2/layout/IconVerticalSolidList"/>
    <dgm:cxn modelId="{B6B06500-A33D-41CB-BB5C-AC820A9E3144}" type="presParOf" srcId="{EE846FB9-01E6-4F03-8AA3-7B3E45630F96}" destId="{ABB5C6E4-532D-481C-94D5-195772AF741B}" srcOrd="3" destOrd="0" presId="urn:microsoft.com/office/officeart/2018/2/layout/IconVerticalSolidList"/>
    <dgm:cxn modelId="{83A903A7-9BA3-4F65-9F9E-105F20BF41AF}" type="presParOf" srcId="{E92DD958-34A2-403D-9E35-31D94C666E3F}" destId="{3AF4E3DF-C884-4743-86CB-E998FEEF45E3}" srcOrd="5" destOrd="0" presId="urn:microsoft.com/office/officeart/2018/2/layout/IconVerticalSolidList"/>
    <dgm:cxn modelId="{04E520AD-E6A5-486E-9108-28137BA53A77}" type="presParOf" srcId="{E92DD958-34A2-403D-9E35-31D94C666E3F}" destId="{537C2ABB-E777-4CAC-B0CB-6B362046D3FB}" srcOrd="6" destOrd="0" presId="urn:microsoft.com/office/officeart/2018/2/layout/IconVerticalSolidList"/>
    <dgm:cxn modelId="{7E7D465A-3D70-401F-B8EE-58615D69D11C}" type="presParOf" srcId="{537C2ABB-E777-4CAC-B0CB-6B362046D3FB}" destId="{0E4EABF2-9F21-4209-92A9-09661A2AF656}" srcOrd="0" destOrd="0" presId="urn:microsoft.com/office/officeart/2018/2/layout/IconVerticalSolidList"/>
    <dgm:cxn modelId="{BFF002B2-432A-4236-A435-5A1622318B1C}" type="presParOf" srcId="{537C2ABB-E777-4CAC-B0CB-6B362046D3FB}" destId="{568CB89E-E9CA-47F8-8952-C8B155159048}" srcOrd="1" destOrd="0" presId="urn:microsoft.com/office/officeart/2018/2/layout/IconVerticalSolidList"/>
    <dgm:cxn modelId="{09D73AB7-38F4-4026-9105-6878E95C2663}" type="presParOf" srcId="{537C2ABB-E777-4CAC-B0CB-6B362046D3FB}" destId="{571982A9-34B1-46C8-90A4-07513D6F0555}" srcOrd="2" destOrd="0" presId="urn:microsoft.com/office/officeart/2018/2/layout/IconVerticalSolidList"/>
    <dgm:cxn modelId="{32727706-D779-4485-A396-9C3C55F67918}" type="presParOf" srcId="{537C2ABB-E777-4CAC-B0CB-6B362046D3FB}" destId="{4A8EFEB9-B585-41CC-9014-4FE416A10C40}" srcOrd="3" destOrd="0" presId="urn:microsoft.com/office/officeart/2018/2/layout/IconVerticalSolidList"/>
    <dgm:cxn modelId="{C1D72350-3616-4888-BE57-D3E802DE7EB5}" type="presParOf" srcId="{E92DD958-34A2-403D-9E35-31D94C666E3F}" destId="{6E5A6A93-A0FC-4F05-9668-C7AB86E7EAB1}" srcOrd="7" destOrd="0" presId="urn:microsoft.com/office/officeart/2018/2/layout/IconVerticalSolidList"/>
    <dgm:cxn modelId="{9D6644FC-A550-4C69-9F42-9B78C101C7C1}" type="presParOf" srcId="{E92DD958-34A2-403D-9E35-31D94C666E3F}" destId="{19F76BAB-6D37-4F83-85D9-E26C3600C872}" srcOrd="8" destOrd="0" presId="urn:microsoft.com/office/officeart/2018/2/layout/IconVerticalSolidList"/>
    <dgm:cxn modelId="{12B790BB-B42E-4C86-BBC4-0BC34EF09DED}" type="presParOf" srcId="{19F76BAB-6D37-4F83-85D9-E26C3600C872}" destId="{7D99792E-191F-40DF-94EC-E71E3E7E87C7}" srcOrd="0" destOrd="0" presId="urn:microsoft.com/office/officeart/2018/2/layout/IconVerticalSolidList"/>
    <dgm:cxn modelId="{B876F09E-12FA-4AA9-9689-C7BA3B933F9F}" type="presParOf" srcId="{19F76BAB-6D37-4F83-85D9-E26C3600C872}" destId="{6CC1FC7F-885B-41D8-9D3B-C1E41A568BE3}" srcOrd="1" destOrd="0" presId="urn:microsoft.com/office/officeart/2018/2/layout/IconVerticalSolidList"/>
    <dgm:cxn modelId="{47A2D370-C3CE-4865-A743-E0A365119DCC}" type="presParOf" srcId="{19F76BAB-6D37-4F83-85D9-E26C3600C872}" destId="{32C799BE-F336-4ECA-9316-1892C0EBF6B5}" srcOrd="2" destOrd="0" presId="urn:microsoft.com/office/officeart/2018/2/layout/IconVerticalSolidList"/>
    <dgm:cxn modelId="{D46D50FB-5666-4708-87C3-363188B5F8F4}" type="presParOf" srcId="{19F76BAB-6D37-4F83-85D9-E26C3600C872}" destId="{98FBE1C9-2BA5-4B46-88A5-CD1121FC31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4D876-A922-4F75-9CF2-75082CD654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A5F8EE-8901-4CCE-A389-1927F9069161}">
      <dgm:prSet/>
      <dgm:spPr/>
      <dgm:t>
        <a:bodyPr/>
        <a:lstStyle/>
        <a:p>
          <a:r>
            <a:rPr lang="en-IN"/>
            <a:t>Blobs – Highly scalable, REST based cloud object store</a:t>
          </a:r>
          <a:endParaRPr lang="en-US"/>
        </a:p>
      </dgm:t>
    </dgm:pt>
    <dgm:pt modelId="{1DD9B52A-790C-46E7-899A-072435742012}" type="parTrans" cxnId="{8906D416-1E3C-4D11-8A5E-9EF50D4783E2}">
      <dgm:prSet/>
      <dgm:spPr/>
      <dgm:t>
        <a:bodyPr/>
        <a:lstStyle/>
        <a:p>
          <a:endParaRPr lang="en-US"/>
        </a:p>
      </dgm:t>
    </dgm:pt>
    <dgm:pt modelId="{61A4E5B4-1299-40E2-887B-2C620A89F472}" type="sibTrans" cxnId="{8906D416-1E3C-4D11-8A5E-9EF50D4783E2}">
      <dgm:prSet/>
      <dgm:spPr/>
      <dgm:t>
        <a:bodyPr/>
        <a:lstStyle/>
        <a:p>
          <a:endParaRPr lang="en-US"/>
        </a:p>
      </dgm:t>
    </dgm:pt>
    <dgm:pt modelId="{F8AF549B-FBA2-4B1D-84EB-3973CC7BA07C}">
      <dgm:prSet/>
      <dgm:spPr/>
      <dgm:t>
        <a:bodyPr/>
        <a:lstStyle/>
        <a:p>
          <a:r>
            <a:rPr lang="en-IN"/>
            <a:t>Tables – Massive auto-scaling, NoSQL store</a:t>
          </a:r>
          <a:endParaRPr lang="en-US"/>
        </a:p>
      </dgm:t>
    </dgm:pt>
    <dgm:pt modelId="{F8183336-51BA-487B-AFB6-A76F1E933FA9}" type="parTrans" cxnId="{187881B0-20A4-4111-9256-4E567CC86760}">
      <dgm:prSet/>
      <dgm:spPr/>
      <dgm:t>
        <a:bodyPr/>
        <a:lstStyle/>
        <a:p>
          <a:endParaRPr lang="en-US"/>
        </a:p>
      </dgm:t>
    </dgm:pt>
    <dgm:pt modelId="{E4411FB9-B269-4EDD-A299-659FF1EB05D8}" type="sibTrans" cxnId="{187881B0-20A4-4111-9256-4E567CC86760}">
      <dgm:prSet/>
      <dgm:spPr/>
      <dgm:t>
        <a:bodyPr/>
        <a:lstStyle/>
        <a:p>
          <a:endParaRPr lang="en-US"/>
        </a:p>
      </dgm:t>
    </dgm:pt>
    <dgm:pt modelId="{B4221214-3E4A-4B84-8038-02A4B44B6565}">
      <dgm:prSet/>
      <dgm:spPr/>
      <dgm:t>
        <a:bodyPr/>
        <a:lstStyle/>
        <a:p>
          <a:r>
            <a:rPr lang="en-IN"/>
            <a:t>Queues – Reliable messaging at scale for cloud services</a:t>
          </a:r>
          <a:endParaRPr lang="en-US"/>
        </a:p>
      </dgm:t>
    </dgm:pt>
    <dgm:pt modelId="{A6E126F9-3A5B-4760-892E-7337AD06CE5B}" type="parTrans" cxnId="{EF901294-0662-4BCA-86EA-C51FBF166AF7}">
      <dgm:prSet/>
      <dgm:spPr/>
      <dgm:t>
        <a:bodyPr/>
        <a:lstStyle/>
        <a:p>
          <a:endParaRPr lang="en-US"/>
        </a:p>
      </dgm:t>
    </dgm:pt>
    <dgm:pt modelId="{4C6CAD19-6918-476A-BC42-49D7678BA0F3}" type="sibTrans" cxnId="{EF901294-0662-4BCA-86EA-C51FBF166AF7}">
      <dgm:prSet/>
      <dgm:spPr/>
      <dgm:t>
        <a:bodyPr/>
        <a:lstStyle/>
        <a:p>
          <a:endParaRPr lang="en-US"/>
        </a:p>
      </dgm:t>
    </dgm:pt>
    <dgm:pt modelId="{066BAB7C-821F-4443-B793-9EFC3395DA10}">
      <dgm:prSet/>
      <dgm:spPr/>
      <dgm:t>
        <a:bodyPr/>
        <a:lstStyle/>
        <a:p>
          <a:r>
            <a:rPr lang="en-IN"/>
            <a:t>Disks – Persistent Premium &amp; Standard disks for Azure IaaS VMs</a:t>
          </a:r>
          <a:endParaRPr lang="en-US"/>
        </a:p>
      </dgm:t>
    </dgm:pt>
    <dgm:pt modelId="{EC47BD47-4516-4998-9C88-827CB59D2782}" type="parTrans" cxnId="{6DE23DA8-9CDD-4107-BB0A-7EA1564EA0D1}">
      <dgm:prSet/>
      <dgm:spPr/>
      <dgm:t>
        <a:bodyPr/>
        <a:lstStyle/>
        <a:p>
          <a:endParaRPr lang="en-US"/>
        </a:p>
      </dgm:t>
    </dgm:pt>
    <dgm:pt modelId="{9A01A8EF-CA05-42E4-8BF8-6B0AC948004C}" type="sibTrans" cxnId="{6DE23DA8-9CDD-4107-BB0A-7EA1564EA0D1}">
      <dgm:prSet/>
      <dgm:spPr/>
      <dgm:t>
        <a:bodyPr/>
        <a:lstStyle/>
        <a:p>
          <a:endParaRPr lang="en-US"/>
        </a:p>
      </dgm:t>
    </dgm:pt>
    <dgm:pt modelId="{76CFF43A-84FA-4B78-BDF6-32020832C719}">
      <dgm:prSet/>
      <dgm:spPr/>
      <dgm:t>
        <a:bodyPr/>
        <a:lstStyle/>
        <a:p>
          <a:r>
            <a:rPr lang="en-IN"/>
            <a:t>Files – SMB 3.0 access to Azure Storage</a:t>
          </a:r>
          <a:endParaRPr lang="en-US"/>
        </a:p>
      </dgm:t>
    </dgm:pt>
    <dgm:pt modelId="{A3F10CA9-9CD1-40E8-826C-3CF7B6FDE78C}" type="parTrans" cxnId="{E11856EC-AB7E-43D1-AFC2-2556BC5E4CA6}">
      <dgm:prSet/>
      <dgm:spPr/>
      <dgm:t>
        <a:bodyPr/>
        <a:lstStyle/>
        <a:p>
          <a:endParaRPr lang="en-US"/>
        </a:p>
      </dgm:t>
    </dgm:pt>
    <dgm:pt modelId="{C5752FE4-EEC9-4BF3-9DED-3A2496459BF7}" type="sibTrans" cxnId="{E11856EC-AB7E-43D1-AFC2-2556BC5E4CA6}">
      <dgm:prSet/>
      <dgm:spPr/>
      <dgm:t>
        <a:bodyPr/>
        <a:lstStyle/>
        <a:p>
          <a:endParaRPr lang="en-US"/>
        </a:p>
      </dgm:t>
    </dgm:pt>
    <dgm:pt modelId="{6924BA0C-542E-4783-9A9F-E8CBB8B5BCC9}">
      <dgm:prSet/>
      <dgm:spPr/>
      <dgm:t>
        <a:bodyPr/>
        <a:lstStyle/>
        <a:p>
          <a:r>
            <a:rPr lang="en-IN"/>
            <a:t>Azure Import/Export – Ship data in HDD</a:t>
          </a:r>
          <a:endParaRPr lang="en-US"/>
        </a:p>
      </dgm:t>
    </dgm:pt>
    <dgm:pt modelId="{8D804A58-3250-4B5E-88A6-C2F4EA6AE695}" type="parTrans" cxnId="{621E20E5-CCDB-4F88-82D5-B4BEF5BB7150}">
      <dgm:prSet/>
      <dgm:spPr/>
      <dgm:t>
        <a:bodyPr/>
        <a:lstStyle/>
        <a:p>
          <a:endParaRPr lang="en-US"/>
        </a:p>
      </dgm:t>
    </dgm:pt>
    <dgm:pt modelId="{D136B85E-DFEB-411A-B5C8-7EA193372BD3}" type="sibTrans" cxnId="{621E20E5-CCDB-4F88-82D5-B4BEF5BB7150}">
      <dgm:prSet/>
      <dgm:spPr/>
      <dgm:t>
        <a:bodyPr/>
        <a:lstStyle/>
        <a:p>
          <a:endParaRPr lang="en-US"/>
        </a:p>
      </dgm:t>
    </dgm:pt>
    <dgm:pt modelId="{88CBA707-9357-46FE-829C-93DF3C1F3F25}">
      <dgm:prSet/>
      <dgm:spPr/>
      <dgm:t>
        <a:bodyPr/>
        <a:lstStyle/>
        <a:p>
          <a:r>
            <a:rPr lang="en-IN"/>
            <a:t>AZCopy – High-performance data upload , download, &amp; copy</a:t>
          </a:r>
          <a:endParaRPr lang="en-US"/>
        </a:p>
      </dgm:t>
    </dgm:pt>
    <dgm:pt modelId="{9A119364-DF55-4D7F-9447-39F4ACB5B812}" type="parTrans" cxnId="{CE2E97E4-CE9A-4D97-8EDC-FF24A63A89A5}">
      <dgm:prSet/>
      <dgm:spPr/>
      <dgm:t>
        <a:bodyPr/>
        <a:lstStyle/>
        <a:p>
          <a:endParaRPr lang="en-US"/>
        </a:p>
      </dgm:t>
    </dgm:pt>
    <dgm:pt modelId="{3ECC0A8E-CC43-442A-AB74-1C1F57CC7F8A}" type="sibTrans" cxnId="{CE2E97E4-CE9A-4D97-8EDC-FF24A63A89A5}">
      <dgm:prSet/>
      <dgm:spPr/>
      <dgm:t>
        <a:bodyPr/>
        <a:lstStyle/>
        <a:p>
          <a:endParaRPr lang="en-US"/>
        </a:p>
      </dgm:t>
    </dgm:pt>
    <dgm:pt modelId="{99E0890B-D36B-4CF3-BAEE-3AF9EAD1663C}" type="pres">
      <dgm:prSet presAssocID="{E204D876-A922-4F75-9CF2-75082CD65471}" presName="root" presStyleCnt="0">
        <dgm:presLayoutVars>
          <dgm:dir/>
          <dgm:resizeHandles val="exact"/>
        </dgm:presLayoutVars>
      </dgm:prSet>
      <dgm:spPr/>
    </dgm:pt>
    <dgm:pt modelId="{13C2BA7E-9921-4098-8685-6BA298BF80D4}" type="pres">
      <dgm:prSet presAssocID="{3DA5F8EE-8901-4CCE-A389-1927F9069161}" presName="compNode" presStyleCnt="0"/>
      <dgm:spPr/>
    </dgm:pt>
    <dgm:pt modelId="{8ACF28FE-32B7-4423-8D8B-3B75EECE4094}" type="pres">
      <dgm:prSet presAssocID="{3DA5F8EE-8901-4CCE-A389-1927F9069161}" presName="bgRect" presStyleLbl="bgShp" presStyleIdx="0" presStyleCnt="7"/>
      <dgm:spPr/>
    </dgm:pt>
    <dgm:pt modelId="{0855F9EB-F10B-41EF-864F-2E6AE8F815F5}" type="pres">
      <dgm:prSet presAssocID="{3DA5F8EE-8901-4CCE-A389-1927F906916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79A98DA-889A-48D7-AF17-3AE70F4BE0AE}" type="pres">
      <dgm:prSet presAssocID="{3DA5F8EE-8901-4CCE-A389-1927F9069161}" presName="spaceRect" presStyleCnt="0"/>
      <dgm:spPr/>
    </dgm:pt>
    <dgm:pt modelId="{B1D45EFD-82C5-44F3-B842-86FA1D2809FB}" type="pres">
      <dgm:prSet presAssocID="{3DA5F8EE-8901-4CCE-A389-1927F9069161}" presName="parTx" presStyleLbl="revTx" presStyleIdx="0" presStyleCnt="7">
        <dgm:presLayoutVars>
          <dgm:chMax val="0"/>
          <dgm:chPref val="0"/>
        </dgm:presLayoutVars>
      </dgm:prSet>
      <dgm:spPr/>
    </dgm:pt>
    <dgm:pt modelId="{ABF1871C-AD26-4657-A61E-61C6532D6DA8}" type="pres">
      <dgm:prSet presAssocID="{61A4E5B4-1299-40E2-887B-2C620A89F472}" presName="sibTrans" presStyleCnt="0"/>
      <dgm:spPr/>
    </dgm:pt>
    <dgm:pt modelId="{28D4BA61-D540-46E4-B6C4-888F09357619}" type="pres">
      <dgm:prSet presAssocID="{F8AF549B-FBA2-4B1D-84EB-3973CC7BA07C}" presName="compNode" presStyleCnt="0"/>
      <dgm:spPr/>
    </dgm:pt>
    <dgm:pt modelId="{36479869-DE44-4797-9FA6-C5D3AF3A9B3D}" type="pres">
      <dgm:prSet presAssocID="{F8AF549B-FBA2-4B1D-84EB-3973CC7BA07C}" presName="bgRect" presStyleLbl="bgShp" presStyleIdx="1" presStyleCnt="7"/>
      <dgm:spPr/>
    </dgm:pt>
    <dgm:pt modelId="{48423C56-821B-4017-BB53-D7312B7CCFA4}" type="pres">
      <dgm:prSet presAssocID="{F8AF549B-FBA2-4B1D-84EB-3973CC7BA07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 Mail"/>
        </a:ext>
      </dgm:extLst>
    </dgm:pt>
    <dgm:pt modelId="{323D8D77-2F6F-4C40-B2A7-D211411C5A89}" type="pres">
      <dgm:prSet presAssocID="{F8AF549B-FBA2-4B1D-84EB-3973CC7BA07C}" presName="spaceRect" presStyleCnt="0"/>
      <dgm:spPr/>
    </dgm:pt>
    <dgm:pt modelId="{BAC6D677-D465-45DE-A825-2319A3D0D45E}" type="pres">
      <dgm:prSet presAssocID="{F8AF549B-FBA2-4B1D-84EB-3973CC7BA07C}" presName="parTx" presStyleLbl="revTx" presStyleIdx="1" presStyleCnt="7">
        <dgm:presLayoutVars>
          <dgm:chMax val="0"/>
          <dgm:chPref val="0"/>
        </dgm:presLayoutVars>
      </dgm:prSet>
      <dgm:spPr/>
    </dgm:pt>
    <dgm:pt modelId="{074042B1-8AD5-46C5-893C-F8F4BCB0188C}" type="pres">
      <dgm:prSet presAssocID="{E4411FB9-B269-4EDD-A299-659FF1EB05D8}" presName="sibTrans" presStyleCnt="0"/>
      <dgm:spPr/>
    </dgm:pt>
    <dgm:pt modelId="{6514486D-51CD-46BD-AD27-B8EBC14D6609}" type="pres">
      <dgm:prSet presAssocID="{B4221214-3E4A-4B84-8038-02A4B44B6565}" presName="compNode" presStyleCnt="0"/>
      <dgm:spPr/>
    </dgm:pt>
    <dgm:pt modelId="{E571BFA4-E348-4656-A157-523981100C61}" type="pres">
      <dgm:prSet presAssocID="{B4221214-3E4A-4B84-8038-02A4B44B6565}" presName="bgRect" presStyleLbl="bgShp" presStyleIdx="2" presStyleCnt="7"/>
      <dgm:spPr/>
    </dgm:pt>
    <dgm:pt modelId="{00B6587F-3B88-4FCB-9190-225048FC2A6A}" type="pres">
      <dgm:prSet presAssocID="{B4221214-3E4A-4B84-8038-02A4B44B656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icemail Forward"/>
        </a:ext>
      </dgm:extLst>
    </dgm:pt>
    <dgm:pt modelId="{C35D4BD8-DD05-4D97-845A-676EF8C673FC}" type="pres">
      <dgm:prSet presAssocID="{B4221214-3E4A-4B84-8038-02A4B44B6565}" presName="spaceRect" presStyleCnt="0"/>
      <dgm:spPr/>
    </dgm:pt>
    <dgm:pt modelId="{8C64DA9C-D9E5-483F-89E6-7ECE3146B976}" type="pres">
      <dgm:prSet presAssocID="{B4221214-3E4A-4B84-8038-02A4B44B6565}" presName="parTx" presStyleLbl="revTx" presStyleIdx="2" presStyleCnt="7">
        <dgm:presLayoutVars>
          <dgm:chMax val="0"/>
          <dgm:chPref val="0"/>
        </dgm:presLayoutVars>
      </dgm:prSet>
      <dgm:spPr/>
    </dgm:pt>
    <dgm:pt modelId="{2D7C775B-9CBB-4F33-A40D-4E4054ECF7AB}" type="pres">
      <dgm:prSet presAssocID="{4C6CAD19-6918-476A-BC42-49D7678BA0F3}" presName="sibTrans" presStyleCnt="0"/>
      <dgm:spPr/>
    </dgm:pt>
    <dgm:pt modelId="{5ED12D74-A4C8-4DB9-9F03-3C95A77994C9}" type="pres">
      <dgm:prSet presAssocID="{066BAB7C-821F-4443-B793-9EFC3395DA10}" presName="compNode" presStyleCnt="0"/>
      <dgm:spPr/>
    </dgm:pt>
    <dgm:pt modelId="{DA4B58BD-E072-4274-9A6D-DAE75DE19730}" type="pres">
      <dgm:prSet presAssocID="{066BAB7C-821F-4443-B793-9EFC3395DA10}" presName="bgRect" presStyleLbl="bgShp" presStyleIdx="3" presStyleCnt="7"/>
      <dgm:spPr/>
    </dgm:pt>
    <dgm:pt modelId="{73405D90-BB24-4F13-A470-330461CEAB91}" type="pres">
      <dgm:prSet presAssocID="{066BAB7C-821F-4443-B793-9EFC3395DA1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6895DA5C-AAF9-4A99-B8E8-E3A8338713B4}" type="pres">
      <dgm:prSet presAssocID="{066BAB7C-821F-4443-B793-9EFC3395DA10}" presName="spaceRect" presStyleCnt="0"/>
      <dgm:spPr/>
    </dgm:pt>
    <dgm:pt modelId="{C3DEDD0A-2293-495D-9E47-7BE480D0F3A0}" type="pres">
      <dgm:prSet presAssocID="{066BAB7C-821F-4443-B793-9EFC3395DA10}" presName="parTx" presStyleLbl="revTx" presStyleIdx="3" presStyleCnt="7">
        <dgm:presLayoutVars>
          <dgm:chMax val="0"/>
          <dgm:chPref val="0"/>
        </dgm:presLayoutVars>
      </dgm:prSet>
      <dgm:spPr/>
    </dgm:pt>
    <dgm:pt modelId="{BD8C666E-7367-41BE-95B2-E6DA2624D51B}" type="pres">
      <dgm:prSet presAssocID="{9A01A8EF-CA05-42E4-8BF8-6B0AC948004C}" presName="sibTrans" presStyleCnt="0"/>
      <dgm:spPr/>
    </dgm:pt>
    <dgm:pt modelId="{1C03685B-3054-4C0B-9140-E64468781773}" type="pres">
      <dgm:prSet presAssocID="{76CFF43A-84FA-4B78-BDF6-32020832C719}" presName="compNode" presStyleCnt="0"/>
      <dgm:spPr/>
    </dgm:pt>
    <dgm:pt modelId="{E671CCE4-5F39-4986-ACAF-E5C09D417F4E}" type="pres">
      <dgm:prSet presAssocID="{76CFF43A-84FA-4B78-BDF6-32020832C719}" presName="bgRect" presStyleLbl="bgShp" presStyleIdx="4" presStyleCnt="7"/>
      <dgm:spPr/>
    </dgm:pt>
    <dgm:pt modelId="{549995CA-B491-4411-9CD0-B96FE3FD44F5}" type="pres">
      <dgm:prSet presAssocID="{76CFF43A-84FA-4B78-BDF6-32020832C71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py"/>
        </a:ext>
      </dgm:extLst>
    </dgm:pt>
    <dgm:pt modelId="{51C64AC6-EF81-43F4-A921-005976E3F5AD}" type="pres">
      <dgm:prSet presAssocID="{76CFF43A-84FA-4B78-BDF6-32020832C719}" presName="spaceRect" presStyleCnt="0"/>
      <dgm:spPr/>
    </dgm:pt>
    <dgm:pt modelId="{3448E6A8-52D5-4974-916B-FDB45435CF1E}" type="pres">
      <dgm:prSet presAssocID="{76CFF43A-84FA-4B78-BDF6-32020832C719}" presName="parTx" presStyleLbl="revTx" presStyleIdx="4" presStyleCnt="7">
        <dgm:presLayoutVars>
          <dgm:chMax val="0"/>
          <dgm:chPref val="0"/>
        </dgm:presLayoutVars>
      </dgm:prSet>
      <dgm:spPr/>
    </dgm:pt>
    <dgm:pt modelId="{4E795189-38F9-4163-A94D-3C296DF91616}" type="pres">
      <dgm:prSet presAssocID="{C5752FE4-EEC9-4BF3-9DED-3A2496459BF7}" presName="sibTrans" presStyleCnt="0"/>
      <dgm:spPr/>
    </dgm:pt>
    <dgm:pt modelId="{029A6CFB-B6A8-4B75-9094-25757495DEBE}" type="pres">
      <dgm:prSet presAssocID="{6924BA0C-542E-4783-9A9F-E8CBB8B5BCC9}" presName="compNode" presStyleCnt="0"/>
      <dgm:spPr/>
    </dgm:pt>
    <dgm:pt modelId="{90944723-6B65-4A87-8464-FEBEBC82E1B4}" type="pres">
      <dgm:prSet presAssocID="{6924BA0C-542E-4783-9A9F-E8CBB8B5BCC9}" presName="bgRect" presStyleLbl="bgShp" presStyleIdx="5" presStyleCnt="7"/>
      <dgm:spPr/>
    </dgm:pt>
    <dgm:pt modelId="{BF64F239-DC0D-4D50-94CF-227940C67884}" type="pres">
      <dgm:prSet presAssocID="{6924BA0C-542E-4783-9A9F-E8CBB8B5BCC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port"/>
        </a:ext>
      </dgm:extLst>
    </dgm:pt>
    <dgm:pt modelId="{6D11FF87-1554-466A-AFE4-D1D449734D9B}" type="pres">
      <dgm:prSet presAssocID="{6924BA0C-542E-4783-9A9F-E8CBB8B5BCC9}" presName="spaceRect" presStyleCnt="0"/>
      <dgm:spPr/>
    </dgm:pt>
    <dgm:pt modelId="{085FBF59-CD52-4040-9178-362B9B45E475}" type="pres">
      <dgm:prSet presAssocID="{6924BA0C-542E-4783-9A9F-E8CBB8B5BCC9}" presName="parTx" presStyleLbl="revTx" presStyleIdx="5" presStyleCnt="7">
        <dgm:presLayoutVars>
          <dgm:chMax val="0"/>
          <dgm:chPref val="0"/>
        </dgm:presLayoutVars>
      </dgm:prSet>
      <dgm:spPr/>
    </dgm:pt>
    <dgm:pt modelId="{AB7D9AB8-6E0A-4258-8788-F0B6BE1B2E54}" type="pres">
      <dgm:prSet presAssocID="{D136B85E-DFEB-411A-B5C8-7EA193372BD3}" presName="sibTrans" presStyleCnt="0"/>
      <dgm:spPr/>
    </dgm:pt>
    <dgm:pt modelId="{3319B57F-7A19-453F-9643-AD63C4B5560C}" type="pres">
      <dgm:prSet presAssocID="{88CBA707-9357-46FE-829C-93DF3C1F3F25}" presName="compNode" presStyleCnt="0"/>
      <dgm:spPr/>
    </dgm:pt>
    <dgm:pt modelId="{2DB4C8EA-A3D7-4D88-AAF4-52B78F2B7992}" type="pres">
      <dgm:prSet presAssocID="{88CBA707-9357-46FE-829C-93DF3C1F3F25}" presName="bgRect" presStyleLbl="bgShp" presStyleIdx="6" presStyleCnt="7"/>
      <dgm:spPr/>
    </dgm:pt>
    <dgm:pt modelId="{BBA84DA4-A1F7-49A0-B43E-F40B35551EB5}" type="pres">
      <dgm:prSet presAssocID="{88CBA707-9357-46FE-829C-93DF3C1F3F2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Secure"/>
        </a:ext>
      </dgm:extLst>
    </dgm:pt>
    <dgm:pt modelId="{93DC9B9B-423F-4217-9E1D-8667F9607C82}" type="pres">
      <dgm:prSet presAssocID="{88CBA707-9357-46FE-829C-93DF3C1F3F25}" presName="spaceRect" presStyleCnt="0"/>
      <dgm:spPr/>
    </dgm:pt>
    <dgm:pt modelId="{AE43116A-94E8-4403-9DEF-60A683AA9672}" type="pres">
      <dgm:prSet presAssocID="{88CBA707-9357-46FE-829C-93DF3C1F3F25}" presName="parTx" presStyleLbl="revTx" presStyleIdx="6" presStyleCnt="7">
        <dgm:presLayoutVars>
          <dgm:chMax val="0"/>
          <dgm:chPref val="0"/>
        </dgm:presLayoutVars>
      </dgm:prSet>
      <dgm:spPr/>
    </dgm:pt>
  </dgm:ptLst>
  <dgm:cxnLst>
    <dgm:cxn modelId="{F7E2EC01-2907-43D3-A429-637347FA855D}" type="presOf" srcId="{6924BA0C-542E-4783-9A9F-E8CBB8B5BCC9}" destId="{085FBF59-CD52-4040-9178-362B9B45E475}" srcOrd="0" destOrd="0" presId="urn:microsoft.com/office/officeart/2018/2/layout/IconVerticalSolidList"/>
    <dgm:cxn modelId="{90250408-A4D5-4918-8461-774F22632ADC}" type="presOf" srcId="{76CFF43A-84FA-4B78-BDF6-32020832C719}" destId="{3448E6A8-52D5-4974-916B-FDB45435CF1E}" srcOrd="0" destOrd="0" presId="urn:microsoft.com/office/officeart/2018/2/layout/IconVerticalSolidList"/>
    <dgm:cxn modelId="{743C940F-8750-457B-8F74-3189E9E7C45A}" type="presOf" srcId="{B4221214-3E4A-4B84-8038-02A4B44B6565}" destId="{8C64DA9C-D9E5-483F-89E6-7ECE3146B976}" srcOrd="0" destOrd="0" presId="urn:microsoft.com/office/officeart/2018/2/layout/IconVerticalSolidList"/>
    <dgm:cxn modelId="{8906D416-1E3C-4D11-8A5E-9EF50D4783E2}" srcId="{E204D876-A922-4F75-9CF2-75082CD65471}" destId="{3DA5F8EE-8901-4CCE-A389-1927F9069161}" srcOrd="0" destOrd="0" parTransId="{1DD9B52A-790C-46E7-899A-072435742012}" sibTransId="{61A4E5B4-1299-40E2-887B-2C620A89F472}"/>
    <dgm:cxn modelId="{1896666D-16D0-4C2C-A635-BD544FC0E24C}" type="presOf" srcId="{066BAB7C-821F-4443-B793-9EFC3395DA10}" destId="{C3DEDD0A-2293-495D-9E47-7BE480D0F3A0}" srcOrd="0" destOrd="0" presId="urn:microsoft.com/office/officeart/2018/2/layout/IconVerticalSolidList"/>
    <dgm:cxn modelId="{EF901294-0662-4BCA-86EA-C51FBF166AF7}" srcId="{E204D876-A922-4F75-9CF2-75082CD65471}" destId="{B4221214-3E4A-4B84-8038-02A4B44B6565}" srcOrd="2" destOrd="0" parTransId="{A6E126F9-3A5B-4760-892E-7337AD06CE5B}" sibTransId="{4C6CAD19-6918-476A-BC42-49D7678BA0F3}"/>
    <dgm:cxn modelId="{CE9C23A3-A9FD-4C09-9C1B-A85D987CB84B}" type="presOf" srcId="{3DA5F8EE-8901-4CCE-A389-1927F9069161}" destId="{B1D45EFD-82C5-44F3-B842-86FA1D2809FB}" srcOrd="0" destOrd="0" presId="urn:microsoft.com/office/officeart/2018/2/layout/IconVerticalSolidList"/>
    <dgm:cxn modelId="{6DE23DA8-9CDD-4107-BB0A-7EA1564EA0D1}" srcId="{E204D876-A922-4F75-9CF2-75082CD65471}" destId="{066BAB7C-821F-4443-B793-9EFC3395DA10}" srcOrd="3" destOrd="0" parTransId="{EC47BD47-4516-4998-9C88-827CB59D2782}" sibTransId="{9A01A8EF-CA05-42E4-8BF8-6B0AC948004C}"/>
    <dgm:cxn modelId="{187881B0-20A4-4111-9256-4E567CC86760}" srcId="{E204D876-A922-4F75-9CF2-75082CD65471}" destId="{F8AF549B-FBA2-4B1D-84EB-3973CC7BA07C}" srcOrd="1" destOrd="0" parTransId="{F8183336-51BA-487B-AFB6-A76F1E933FA9}" sibTransId="{E4411FB9-B269-4EDD-A299-659FF1EB05D8}"/>
    <dgm:cxn modelId="{01AB0FBF-CB8F-4A3F-9520-6ACBD4E9D373}" type="presOf" srcId="{F8AF549B-FBA2-4B1D-84EB-3973CC7BA07C}" destId="{BAC6D677-D465-45DE-A825-2319A3D0D45E}" srcOrd="0" destOrd="0" presId="urn:microsoft.com/office/officeart/2018/2/layout/IconVerticalSolidList"/>
    <dgm:cxn modelId="{8A5FA8D0-D8C7-4123-914F-9D7888CA1438}" type="presOf" srcId="{88CBA707-9357-46FE-829C-93DF3C1F3F25}" destId="{AE43116A-94E8-4403-9DEF-60A683AA9672}" srcOrd="0" destOrd="0" presId="urn:microsoft.com/office/officeart/2018/2/layout/IconVerticalSolidList"/>
    <dgm:cxn modelId="{CE2E97E4-CE9A-4D97-8EDC-FF24A63A89A5}" srcId="{E204D876-A922-4F75-9CF2-75082CD65471}" destId="{88CBA707-9357-46FE-829C-93DF3C1F3F25}" srcOrd="6" destOrd="0" parTransId="{9A119364-DF55-4D7F-9447-39F4ACB5B812}" sibTransId="{3ECC0A8E-CC43-442A-AB74-1C1F57CC7F8A}"/>
    <dgm:cxn modelId="{621E20E5-CCDB-4F88-82D5-B4BEF5BB7150}" srcId="{E204D876-A922-4F75-9CF2-75082CD65471}" destId="{6924BA0C-542E-4783-9A9F-E8CBB8B5BCC9}" srcOrd="5" destOrd="0" parTransId="{8D804A58-3250-4B5E-88A6-C2F4EA6AE695}" sibTransId="{D136B85E-DFEB-411A-B5C8-7EA193372BD3}"/>
    <dgm:cxn modelId="{E11856EC-AB7E-43D1-AFC2-2556BC5E4CA6}" srcId="{E204D876-A922-4F75-9CF2-75082CD65471}" destId="{76CFF43A-84FA-4B78-BDF6-32020832C719}" srcOrd="4" destOrd="0" parTransId="{A3F10CA9-9CD1-40E8-826C-3CF7B6FDE78C}" sibTransId="{C5752FE4-EEC9-4BF3-9DED-3A2496459BF7}"/>
    <dgm:cxn modelId="{BE44FCF2-6B5F-4051-BD5F-903A4D8CADEF}" type="presOf" srcId="{E204D876-A922-4F75-9CF2-75082CD65471}" destId="{99E0890B-D36B-4CF3-BAEE-3AF9EAD1663C}" srcOrd="0" destOrd="0" presId="urn:microsoft.com/office/officeart/2018/2/layout/IconVerticalSolidList"/>
    <dgm:cxn modelId="{664DB489-FCB9-4380-9E4C-CCF94D5FEA14}" type="presParOf" srcId="{99E0890B-D36B-4CF3-BAEE-3AF9EAD1663C}" destId="{13C2BA7E-9921-4098-8685-6BA298BF80D4}" srcOrd="0" destOrd="0" presId="urn:microsoft.com/office/officeart/2018/2/layout/IconVerticalSolidList"/>
    <dgm:cxn modelId="{452FBE83-1D3A-45CD-AD13-8FD468CE2455}" type="presParOf" srcId="{13C2BA7E-9921-4098-8685-6BA298BF80D4}" destId="{8ACF28FE-32B7-4423-8D8B-3B75EECE4094}" srcOrd="0" destOrd="0" presId="urn:microsoft.com/office/officeart/2018/2/layout/IconVerticalSolidList"/>
    <dgm:cxn modelId="{5F49D9C5-873B-48B6-A5C9-9CFB6CBE2D88}" type="presParOf" srcId="{13C2BA7E-9921-4098-8685-6BA298BF80D4}" destId="{0855F9EB-F10B-41EF-864F-2E6AE8F815F5}" srcOrd="1" destOrd="0" presId="urn:microsoft.com/office/officeart/2018/2/layout/IconVerticalSolidList"/>
    <dgm:cxn modelId="{1198D186-FB03-4347-A782-7B3CF98BCF9E}" type="presParOf" srcId="{13C2BA7E-9921-4098-8685-6BA298BF80D4}" destId="{F79A98DA-889A-48D7-AF17-3AE70F4BE0AE}" srcOrd="2" destOrd="0" presId="urn:microsoft.com/office/officeart/2018/2/layout/IconVerticalSolidList"/>
    <dgm:cxn modelId="{D4631128-DF44-4C45-952A-947DC50A8853}" type="presParOf" srcId="{13C2BA7E-9921-4098-8685-6BA298BF80D4}" destId="{B1D45EFD-82C5-44F3-B842-86FA1D2809FB}" srcOrd="3" destOrd="0" presId="urn:microsoft.com/office/officeart/2018/2/layout/IconVerticalSolidList"/>
    <dgm:cxn modelId="{2F124852-33D1-465E-A61F-D036F0F32AAF}" type="presParOf" srcId="{99E0890B-D36B-4CF3-BAEE-3AF9EAD1663C}" destId="{ABF1871C-AD26-4657-A61E-61C6532D6DA8}" srcOrd="1" destOrd="0" presId="urn:microsoft.com/office/officeart/2018/2/layout/IconVerticalSolidList"/>
    <dgm:cxn modelId="{ABB6185C-567D-40B3-8688-1B5F3EAA141D}" type="presParOf" srcId="{99E0890B-D36B-4CF3-BAEE-3AF9EAD1663C}" destId="{28D4BA61-D540-46E4-B6C4-888F09357619}" srcOrd="2" destOrd="0" presId="urn:microsoft.com/office/officeart/2018/2/layout/IconVerticalSolidList"/>
    <dgm:cxn modelId="{94F2910C-DBD5-48D3-93FE-834F1A09A901}" type="presParOf" srcId="{28D4BA61-D540-46E4-B6C4-888F09357619}" destId="{36479869-DE44-4797-9FA6-C5D3AF3A9B3D}" srcOrd="0" destOrd="0" presId="urn:microsoft.com/office/officeart/2018/2/layout/IconVerticalSolidList"/>
    <dgm:cxn modelId="{924AE064-9D41-4C30-A077-40B0293D23BD}" type="presParOf" srcId="{28D4BA61-D540-46E4-B6C4-888F09357619}" destId="{48423C56-821B-4017-BB53-D7312B7CCFA4}" srcOrd="1" destOrd="0" presId="urn:microsoft.com/office/officeart/2018/2/layout/IconVerticalSolidList"/>
    <dgm:cxn modelId="{49866235-BD86-4F51-8F75-083BD2D744B6}" type="presParOf" srcId="{28D4BA61-D540-46E4-B6C4-888F09357619}" destId="{323D8D77-2F6F-4C40-B2A7-D211411C5A89}" srcOrd="2" destOrd="0" presId="urn:microsoft.com/office/officeart/2018/2/layout/IconVerticalSolidList"/>
    <dgm:cxn modelId="{FF67E4F8-8704-455F-8142-C7302228169E}" type="presParOf" srcId="{28D4BA61-D540-46E4-B6C4-888F09357619}" destId="{BAC6D677-D465-45DE-A825-2319A3D0D45E}" srcOrd="3" destOrd="0" presId="urn:microsoft.com/office/officeart/2018/2/layout/IconVerticalSolidList"/>
    <dgm:cxn modelId="{1524F55C-9F3E-42E4-B292-D645AC90A192}" type="presParOf" srcId="{99E0890B-D36B-4CF3-BAEE-3AF9EAD1663C}" destId="{074042B1-8AD5-46C5-893C-F8F4BCB0188C}" srcOrd="3" destOrd="0" presId="urn:microsoft.com/office/officeart/2018/2/layout/IconVerticalSolidList"/>
    <dgm:cxn modelId="{1D5C3920-2567-4A3A-9AB0-A6BB9B61C5F0}" type="presParOf" srcId="{99E0890B-D36B-4CF3-BAEE-3AF9EAD1663C}" destId="{6514486D-51CD-46BD-AD27-B8EBC14D6609}" srcOrd="4" destOrd="0" presId="urn:microsoft.com/office/officeart/2018/2/layout/IconVerticalSolidList"/>
    <dgm:cxn modelId="{61AAEEB5-7818-4BFD-BBB0-08090D24521E}" type="presParOf" srcId="{6514486D-51CD-46BD-AD27-B8EBC14D6609}" destId="{E571BFA4-E348-4656-A157-523981100C61}" srcOrd="0" destOrd="0" presId="urn:microsoft.com/office/officeart/2018/2/layout/IconVerticalSolidList"/>
    <dgm:cxn modelId="{EEABDF84-1D11-4DD3-85AC-2A75D4985ACB}" type="presParOf" srcId="{6514486D-51CD-46BD-AD27-B8EBC14D6609}" destId="{00B6587F-3B88-4FCB-9190-225048FC2A6A}" srcOrd="1" destOrd="0" presId="urn:microsoft.com/office/officeart/2018/2/layout/IconVerticalSolidList"/>
    <dgm:cxn modelId="{6E49B6D5-4DF1-4A5D-A052-AE6E8007C869}" type="presParOf" srcId="{6514486D-51CD-46BD-AD27-B8EBC14D6609}" destId="{C35D4BD8-DD05-4D97-845A-676EF8C673FC}" srcOrd="2" destOrd="0" presId="urn:microsoft.com/office/officeart/2018/2/layout/IconVerticalSolidList"/>
    <dgm:cxn modelId="{FCD36EA2-A373-4671-BDEE-5F82EB6FA1B3}" type="presParOf" srcId="{6514486D-51CD-46BD-AD27-B8EBC14D6609}" destId="{8C64DA9C-D9E5-483F-89E6-7ECE3146B976}" srcOrd="3" destOrd="0" presId="urn:microsoft.com/office/officeart/2018/2/layout/IconVerticalSolidList"/>
    <dgm:cxn modelId="{1D67D798-CA00-4B3D-B640-BCF203682180}" type="presParOf" srcId="{99E0890B-D36B-4CF3-BAEE-3AF9EAD1663C}" destId="{2D7C775B-9CBB-4F33-A40D-4E4054ECF7AB}" srcOrd="5" destOrd="0" presId="urn:microsoft.com/office/officeart/2018/2/layout/IconVerticalSolidList"/>
    <dgm:cxn modelId="{142EF02C-378A-45B0-99A7-103A6991BF56}" type="presParOf" srcId="{99E0890B-D36B-4CF3-BAEE-3AF9EAD1663C}" destId="{5ED12D74-A4C8-4DB9-9F03-3C95A77994C9}" srcOrd="6" destOrd="0" presId="urn:microsoft.com/office/officeart/2018/2/layout/IconVerticalSolidList"/>
    <dgm:cxn modelId="{950EDC8D-51BA-4718-A17C-E802A10C124C}" type="presParOf" srcId="{5ED12D74-A4C8-4DB9-9F03-3C95A77994C9}" destId="{DA4B58BD-E072-4274-9A6D-DAE75DE19730}" srcOrd="0" destOrd="0" presId="urn:microsoft.com/office/officeart/2018/2/layout/IconVerticalSolidList"/>
    <dgm:cxn modelId="{4CD1F1AB-7F4F-48CB-84DD-58AF2176B969}" type="presParOf" srcId="{5ED12D74-A4C8-4DB9-9F03-3C95A77994C9}" destId="{73405D90-BB24-4F13-A470-330461CEAB91}" srcOrd="1" destOrd="0" presId="urn:microsoft.com/office/officeart/2018/2/layout/IconVerticalSolidList"/>
    <dgm:cxn modelId="{57A71681-A38E-4AC3-B3C6-7E503C070DAB}" type="presParOf" srcId="{5ED12D74-A4C8-4DB9-9F03-3C95A77994C9}" destId="{6895DA5C-AAF9-4A99-B8E8-E3A8338713B4}" srcOrd="2" destOrd="0" presId="urn:microsoft.com/office/officeart/2018/2/layout/IconVerticalSolidList"/>
    <dgm:cxn modelId="{85AF6004-ECA5-43AB-9ADF-441DA21F5F31}" type="presParOf" srcId="{5ED12D74-A4C8-4DB9-9F03-3C95A77994C9}" destId="{C3DEDD0A-2293-495D-9E47-7BE480D0F3A0}" srcOrd="3" destOrd="0" presId="urn:microsoft.com/office/officeart/2018/2/layout/IconVerticalSolidList"/>
    <dgm:cxn modelId="{D300C109-9D2D-4311-8B5A-92BE6ED9A351}" type="presParOf" srcId="{99E0890B-D36B-4CF3-BAEE-3AF9EAD1663C}" destId="{BD8C666E-7367-41BE-95B2-E6DA2624D51B}" srcOrd="7" destOrd="0" presId="urn:microsoft.com/office/officeart/2018/2/layout/IconVerticalSolidList"/>
    <dgm:cxn modelId="{23A7CAB7-030B-473B-96B8-5E3D6E2F241A}" type="presParOf" srcId="{99E0890B-D36B-4CF3-BAEE-3AF9EAD1663C}" destId="{1C03685B-3054-4C0B-9140-E64468781773}" srcOrd="8" destOrd="0" presId="urn:microsoft.com/office/officeart/2018/2/layout/IconVerticalSolidList"/>
    <dgm:cxn modelId="{053B6B25-F594-4F09-9260-C0C1CC120351}" type="presParOf" srcId="{1C03685B-3054-4C0B-9140-E64468781773}" destId="{E671CCE4-5F39-4986-ACAF-E5C09D417F4E}" srcOrd="0" destOrd="0" presId="urn:microsoft.com/office/officeart/2018/2/layout/IconVerticalSolidList"/>
    <dgm:cxn modelId="{71FF082A-9A6B-4E66-8DC5-8533DBDC5416}" type="presParOf" srcId="{1C03685B-3054-4C0B-9140-E64468781773}" destId="{549995CA-B491-4411-9CD0-B96FE3FD44F5}" srcOrd="1" destOrd="0" presId="urn:microsoft.com/office/officeart/2018/2/layout/IconVerticalSolidList"/>
    <dgm:cxn modelId="{CB26FEDB-D0F5-435E-996A-19114A67F1DD}" type="presParOf" srcId="{1C03685B-3054-4C0B-9140-E64468781773}" destId="{51C64AC6-EF81-43F4-A921-005976E3F5AD}" srcOrd="2" destOrd="0" presId="urn:microsoft.com/office/officeart/2018/2/layout/IconVerticalSolidList"/>
    <dgm:cxn modelId="{64860B00-4B5F-458D-A431-4471254E189D}" type="presParOf" srcId="{1C03685B-3054-4C0B-9140-E64468781773}" destId="{3448E6A8-52D5-4974-916B-FDB45435CF1E}" srcOrd="3" destOrd="0" presId="urn:microsoft.com/office/officeart/2018/2/layout/IconVerticalSolidList"/>
    <dgm:cxn modelId="{F94762CC-0483-48D5-85F0-5C7BF8450BC6}" type="presParOf" srcId="{99E0890B-D36B-4CF3-BAEE-3AF9EAD1663C}" destId="{4E795189-38F9-4163-A94D-3C296DF91616}" srcOrd="9" destOrd="0" presId="urn:microsoft.com/office/officeart/2018/2/layout/IconVerticalSolidList"/>
    <dgm:cxn modelId="{D7844EB5-7B68-43F3-8BCD-7CA66D3F47EE}" type="presParOf" srcId="{99E0890B-D36B-4CF3-BAEE-3AF9EAD1663C}" destId="{029A6CFB-B6A8-4B75-9094-25757495DEBE}" srcOrd="10" destOrd="0" presId="urn:microsoft.com/office/officeart/2018/2/layout/IconVerticalSolidList"/>
    <dgm:cxn modelId="{C1DC1F33-6521-408F-BDA6-CB794AE1949A}" type="presParOf" srcId="{029A6CFB-B6A8-4B75-9094-25757495DEBE}" destId="{90944723-6B65-4A87-8464-FEBEBC82E1B4}" srcOrd="0" destOrd="0" presId="urn:microsoft.com/office/officeart/2018/2/layout/IconVerticalSolidList"/>
    <dgm:cxn modelId="{555783E1-4275-450F-B981-42977F8802E9}" type="presParOf" srcId="{029A6CFB-B6A8-4B75-9094-25757495DEBE}" destId="{BF64F239-DC0D-4D50-94CF-227940C67884}" srcOrd="1" destOrd="0" presId="urn:microsoft.com/office/officeart/2018/2/layout/IconVerticalSolidList"/>
    <dgm:cxn modelId="{A581B15A-CFA4-465D-BC5D-49B2974CDE77}" type="presParOf" srcId="{029A6CFB-B6A8-4B75-9094-25757495DEBE}" destId="{6D11FF87-1554-466A-AFE4-D1D449734D9B}" srcOrd="2" destOrd="0" presId="urn:microsoft.com/office/officeart/2018/2/layout/IconVerticalSolidList"/>
    <dgm:cxn modelId="{70886489-8F9A-4CA6-87A4-505FE9E83A6F}" type="presParOf" srcId="{029A6CFB-B6A8-4B75-9094-25757495DEBE}" destId="{085FBF59-CD52-4040-9178-362B9B45E475}" srcOrd="3" destOrd="0" presId="urn:microsoft.com/office/officeart/2018/2/layout/IconVerticalSolidList"/>
    <dgm:cxn modelId="{F57E87A0-37A3-4D1B-B4C3-53CC85C55F17}" type="presParOf" srcId="{99E0890B-D36B-4CF3-BAEE-3AF9EAD1663C}" destId="{AB7D9AB8-6E0A-4258-8788-F0B6BE1B2E54}" srcOrd="11" destOrd="0" presId="urn:microsoft.com/office/officeart/2018/2/layout/IconVerticalSolidList"/>
    <dgm:cxn modelId="{2FE92293-AEFD-498F-8B49-BB0E9365B23B}" type="presParOf" srcId="{99E0890B-D36B-4CF3-BAEE-3AF9EAD1663C}" destId="{3319B57F-7A19-453F-9643-AD63C4B5560C}" srcOrd="12" destOrd="0" presId="urn:microsoft.com/office/officeart/2018/2/layout/IconVerticalSolidList"/>
    <dgm:cxn modelId="{E12E48AB-195F-4725-AC8E-0054470408AD}" type="presParOf" srcId="{3319B57F-7A19-453F-9643-AD63C4B5560C}" destId="{2DB4C8EA-A3D7-4D88-AAF4-52B78F2B7992}" srcOrd="0" destOrd="0" presId="urn:microsoft.com/office/officeart/2018/2/layout/IconVerticalSolidList"/>
    <dgm:cxn modelId="{1408DD62-6ADA-42D5-B73E-87CCAF17A564}" type="presParOf" srcId="{3319B57F-7A19-453F-9643-AD63C4B5560C}" destId="{BBA84DA4-A1F7-49A0-B43E-F40B35551EB5}" srcOrd="1" destOrd="0" presId="urn:microsoft.com/office/officeart/2018/2/layout/IconVerticalSolidList"/>
    <dgm:cxn modelId="{AF12468E-FC71-41C9-B96A-EE965B7EAD5A}" type="presParOf" srcId="{3319B57F-7A19-453F-9643-AD63C4B5560C}" destId="{93DC9B9B-423F-4217-9E1D-8667F9607C82}" srcOrd="2" destOrd="0" presId="urn:microsoft.com/office/officeart/2018/2/layout/IconVerticalSolidList"/>
    <dgm:cxn modelId="{E0E0D536-CE55-4FE9-9580-07599F6AE1F4}" type="presParOf" srcId="{3319B57F-7A19-453F-9643-AD63C4B5560C}" destId="{AE43116A-94E8-4403-9DEF-60A683AA967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C0C8C3-F353-4FCA-A868-40435EAAAFCD}"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B50E811-49EE-49C5-ABD1-277A0F7DC73D}">
      <dgm:prSet/>
      <dgm:spPr/>
      <dgm:t>
        <a:bodyPr/>
        <a:lstStyle/>
        <a:p>
          <a:r>
            <a:rPr lang="en-US"/>
            <a:t>Locally Redundant Storage (LRS)</a:t>
          </a:r>
        </a:p>
      </dgm:t>
    </dgm:pt>
    <dgm:pt modelId="{BE8C0381-57D0-48B9-86F7-9520056E24E7}" type="parTrans" cxnId="{F5338DB8-430C-4D30-B08E-1820739307A2}">
      <dgm:prSet/>
      <dgm:spPr/>
      <dgm:t>
        <a:bodyPr/>
        <a:lstStyle/>
        <a:p>
          <a:endParaRPr lang="en-US"/>
        </a:p>
      </dgm:t>
    </dgm:pt>
    <dgm:pt modelId="{7495ED5D-0DCD-450E-BDD2-B17DEFADF991}" type="sibTrans" cxnId="{F5338DB8-430C-4D30-B08E-1820739307A2}">
      <dgm:prSet/>
      <dgm:spPr/>
      <dgm:t>
        <a:bodyPr/>
        <a:lstStyle/>
        <a:p>
          <a:endParaRPr lang="en-US"/>
        </a:p>
      </dgm:t>
    </dgm:pt>
    <dgm:pt modelId="{471B002C-8827-41DD-97E1-6D2A82C63B01}">
      <dgm:prSet/>
      <dgm:spPr/>
      <dgm:t>
        <a:bodyPr/>
        <a:lstStyle/>
        <a:p>
          <a:r>
            <a:rPr lang="en-US"/>
            <a:t>Stores 3 replicas of the data within a single zone (facility) in a single region</a:t>
          </a:r>
        </a:p>
      </dgm:t>
    </dgm:pt>
    <dgm:pt modelId="{BC684520-5756-49B0-91EF-CE39D906C8D0}" type="parTrans" cxnId="{A9B43FA8-E846-47AF-8A37-B66BD73D7D73}">
      <dgm:prSet/>
      <dgm:spPr/>
      <dgm:t>
        <a:bodyPr/>
        <a:lstStyle/>
        <a:p>
          <a:endParaRPr lang="en-US"/>
        </a:p>
      </dgm:t>
    </dgm:pt>
    <dgm:pt modelId="{35BAC8C9-473C-4A3A-95E7-EA0701988ED6}" type="sibTrans" cxnId="{A9B43FA8-E846-47AF-8A37-B66BD73D7D73}">
      <dgm:prSet/>
      <dgm:spPr/>
      <dgm:t>
        <a:bodyPr/>
        <a:lstStyle/>
        <a:p>
          <a:endParaRPr lang="en-US"/>
        </a:p>
      </dgm:t>
    </dgm:pt>
    <dgm:pt modelId="{60247B14-C3B4-4609-8F5C-09D147FD43BE}">
      <dgm:prSet/>
      <dgm:spPr/>
      <dgm:t>
        <a:bodyPr/>
        <a:lstStyle/>
        <a:p>
          <a:r>
            <a:rPr lang="en-US"/>
            <a:t>Provides data durability for disk, node and rack failures</a:t>
          </a:r>
        </a:p>
      </dgm:t>
    </dgm:pt>
    <dgm:pt modelId="{820AA4C6-19B7-4FE6-A40D-DE70735745CE}" type="parTrans" cxnId="{A9DF4946-B619-4256-B37E-3EC1AD1E1B32}">
      <dgm:prSet/>
      <dgm:spPr/>
      <dgm:t>
        <a:bodyPr/>
        <a:lstStyle/>
        <a:p>
          <a:endParaRPr lang="en-US"/>
        </a:p>
      </dgm:t>
    </dgm:pt>
    <dgm:pt modelId="{EA8756AD-66B3-4C7B-BED0-41610D6427E5}" type="sibTrans" cxnId="{A9DF4946-B619-4256-B37E-3EC1AD1E1B32}">
      <dgm:prSet/>
      <dgm:spPr/>
      <dgm:t>
        <a:bodyPr/>
        <a:lstStyle/>
        <a:p>
          <a:endParaRPr lang="en-US"/>
        </a:p>
      </dgm:t>
    </dgm:pt>
    <dgm:pt modelId="{F2953533-0567-461F-852F-CFEFE57F7083}">
      <dgm:prSet/>
      <dgm:spPr/>
      <dgm:t>
        <a:bodyPr/>
        <a:lstStyle/>
        <a:p>
          <a:r>
            <a:rPr lang="en-US"/>
            <a:t>Geo Redundant Storage (GRS)</a:t>
          </a:r>
        </a:p>
      </dgm:t>
    </dgm:pt>
    <dgm:pt modelId="{80A3F8BB-7353-463C-8208-9E6BFF7423FF}" type="parTrans" cxnId="{6FC7243B-819A-42F9-8FCE-5746709F042A}">
      <dgm:prSet/>
      <dgm:spPr/>
      <dgm:t>
        <a:bodyPr/>
        <a:lstStyle/>
        <a:p>
          <a:endParaRPr lang="en-US"/>
        </a:p>
      </dgm:t>
    </dgm:pt>
    <dgm:pt modelId="{CDD638DD-1A30-40BD-AB5E-70EB142CADBC}" type="sibTrans" cxnId="{6FC7243B-819A-42F9-8FCE-5746709F042A}">
      <dgm:prSet/>
      <dgm:spPr/>
      <dgm:t>
        <a:bodyPr/>
        <a:lstStyle/>
        <a:p>
          <a:endParaRPr lang="en-US"/>
        </a:p>
      </dgm:t>
    </dgm:pt>
    <dgm:pt modelId="{6185E031-8F8D-473B-9DED-2D72D0338034}">
      <dgm:prSet/>
      <dgm:spPr/>
      <dgm:t>
        <a:bodyPr/>
        <a:lstStyle/>
        <a:p>
          <a:r>
            <a:rPr lang="en-US"/>
            <a:t>Stores 6 replicas of the data across two regions (3 in each region)</a:t>
          </a:r>
        </a:p>
      </dgm:t>
    </dgm:pt>
    <dgm:pt modelId="{66DAC25A-82BE-4A48-901A-4D3829F3F344}" type="parTrans" cxnId="{2C3B09BA-F949-4098-A862-ACC9F10EC695}">
      <dgm:prSet/>
      <dgm:spPr/>
      <dgm:t>
        <a:bodyPr/>
        <a:lstStyle/>
        <a:p>
          <a:endParaRPr lang="en-US"/>
        </a:p>
      </dgm:t>
    </dgm:pt>
    <dgm:pt modelId="{6623B6B5-71F0-4DFC-848A-261BFAF97B64}" type="sibTrans" cxnId="{2C3B09BA-F949-4098-A862-ACC9F10EC695}">
      <dgm:prSet/>
      <dgm:spPr/>
      <dgm:t>
        <a:bodyPr/>
        <a:lstStyle/>
        <a:p>
          <a:endParaRPr lang="en-US"/>
        </a:p>
      </dgm:t>
    </dgm:pt>
    <dgm:pt modelId="{DFF93042-0A55-44E2-B618-90B7F0FF3747}">
      <dgm:prSet/>
      <dgm:spPr/>
      <dgm:t>
        <a:bodyPr/>
        <a:lstStyle/>
        <a:p>
          <a:r>
            <a:rPr lang="en-US"/>
            <a:t>Provides additional durability to protect data against major regional natural disasters  (e.g., tornado, hurricane, fire, etc,  destroying a whole region)</a:t>
          </a:r>
        </a:p>
      </dgm:t>
    </dgm:pt>
    <dgm:pt modelId="{88D7D594-F088-4698-8CAF-8FF5429D4241}" type="parTrans" cxnId="{3D591AE7-C5C5-49DA-9932-A5619C5D9BD9}">
      <dgm:prSet/>
      <dgm:spPr/>
      <dgm:t>
        <a:bodyPr/>
        <a:lstStyle/>
        <a:p>
          <a:endParaRPr lang="en-US"/>
        </a:p>
      </dgm:t>
    </dgm:pt>
    <dgm:pt modelId="{03D1DE62-60AB-4A40-986B-CB84827048BD}" type="sibTrans" cxnId="{3D591AE7-C5C5-49DA-9932-A5619C5D9BD9}">
      <dgm:prSet/>
      <dgm:spPr/>
      <dgm:t>
        <a:bodyPr/>
        <a:lstStyle/>
        <a:p>
          <a:endParaRPr lang="en-US"/>
        </a:p>
      </dgm:t>
    </dgm:pt>
    <dgm:pt modelId="{CF58BCBF-2A3F-48BA-89FC-4FD01B2D0D54}">
      <dgm:prSet/>
      <dgm:spPr/>
      <dgm:t>
        <a:bodyPr/>
        <a:lstStyle/>
        <a:p>
          <a:r>
            <a:rPr lang="en-US"/>
            <a:t>Updates across regions are performed asynchronously</a:t>
          </a:r>
        </a:p>
      </dgm:t>
    </dgm:pt>
    <dgm:pt modelId="{F12FC4DE-2AB3-444D-8ECC-1C1AC8553DCA}" type="parTrans" cxnId="{39B21949-8A65-4293-BFC6-A3B0C998C63B}">
      <dgm:prSet/>
      <dgm:spPr/>
      <dgm:t>
        <a:bodyPr/>
        <a:lstStyle/>
        <a:p>
          <a:endParaRPr lang="en-US"/>
        </a:p>
      </dgm:t>
    </dgm:pt>
    <dgm:pt modelId="{0A6713EB-945B-43D8-AD19-9EA921118FCF}" type="sibTrans" cxnId="{39B21949-8A65-4293-BFC6-A3B0C998C63B}">
      <dgm:prSet/>
      <dgm:spPr/>
      <dgm:t>
        <a:bodyPr/>
        <a:lstStyle/>
        <a:p>
          <a:endParaRPr lang="en-US"/>
        </a:p>
      </dgm:t>
    </dgm:pt>
    <dgm:pt modelId="{CBB3EA4D-B836-4AE6-969B-D9AFE9079822}">
      <dgm:prSet/>
      <dgm:spPr/>
      <dgm:t>
        <a:bodyPr/>
        <a:lstStyle/>
        <a:p>
          <a:r>
            <a:rPr lang="en-US"/>
            <a:t>Zone Redundant Storage (ZRS)</a:t>
          </a:r>
        </a:p>
      </dgm:t>
    </dgm:pt>
    <dgm:pt modelId="{72EB8AE9-3DB4-4729-BB30-B6BFC67281EB}" type="parTrans" cxnId="{4317431F-E090-476D-962A-C2B8F0A2B8C1}">
      <dgm:prSet/>
      <dgm:spPr/>
      <dgm:t>
        <a:bodyPr/>
        <a:lstStyle/>
        <a:p>
          <a:endParaRPr lang="en-US"/>
        </a:p>
      </dgm:t>
    </dgm:pt>
    <dgm:pt modelId="{59780933-8B82-46CC-AA32-AF21C29BCF0B}" type="sibTrans" cxnId="{4317431F-E090-476D-962A-C2B8F0A2B8C1}">
      <dgm:prSet/>
      <dgm:spPr/>
      <dgm:t>
        <a:bodyPr/>
        <a:lstStyle/>
        <a:p>
          <a:endParaRPr lang="en-US"/>
        </a:p>
      </dgm:t>
    </dgm:pt>
    <dgm:pt modelId="{D80C4626-1FDF-4F13-AFC7-4D8C7A4F0A7E}">
      <dgm:prSet/>
      <dgm:spPr/>
      <dgm:t>
        <a:bodyPr/>
        <a:lstStyle/>
        <a:p>
          <a:r>
            <a:rPr lang="en-US"/>
            <a:t>Stores 3 replicas of the data across multiple zones (facilities) within a single region or across regions </a:t>
          </a:r>
        </a:p>
      </dgm:t>
    </dgm:pt>
    <dgm:pt modelId="{2D428351-7DAA-41D1-B4DC-52D4DAB27C75}" type="parTrans" cxnId="{7E164BCA-80D6-437A-A74F-122DE8B0C7F1}">
      <dgm:prSet/>
      <dgm:spPr/>
      <dgm:t>
        <a:bodyPr/>
        <a:lstStyle/>
        <a:p>
          <a:endParaRPr lang="en-US"/>
        </a:p>
      </dgm:t>
    </dgm:pt>
    <dgm:pt modelId="{D206DB3B-2CF7-45A4-BF13-E8F9E57C3A17}" type="sibTrans" cxnId="{7E164BCA-80D6-437A-A74F-122DE8B0C7F1}">
      <dgm:prSet/>
      <dgm:spPr/>
      <dgm:t>
        <a:bodyPr/>
        <a:lstStyle/>
        <a:p>
          <a:endParaRPr lang="en-US"/>
        </a:p>
      </dgm:t>
    </dgm:pt>
    <dgm:pt modelId="{FC6BBB5C-1FC9-4012-9AA4-C9A3563541BC}">
      <dgm:prSet/>
      <dgm:spPr/>
      <dgm:t>
        <a:bodyPr/>
        <a:lstStyle/>
        <a:p>
          <a:r>
            <a:rPr lang="en-US"/>
            <a:t>Provides additional durability to protect data against zone failures (e.g.,  fire burning down a facility)</a:t>
          </a:r>
        </a:p>
      </dgm:t>
    </dgm:pt>
    <dgm:pt modelId="{AD44B519-57ED-4164-A634-7576AB32D5D5}" type="parTrans" cxnId="{69BF9D68-D77C-4A04-AEE7-80AFDBE74F75}">
      <dgm:prSet/>
      <dgm:spPr/>
      <dgm:t>
        <a:bodyPr/>
        <a:lstStyle/>
        <a:p>
          <a:endParaRPr lang="en-US"/>
        </a:p>
      </dgm:t>
    </dgm:pt>
    <dgm:pt modelId="{51C7AE7B-31DE-4F69-AC13-AA37C041C678}" type="sibTrans" cxnId="{69BF9D68-D77C-4A04-AEE7-80AFDBE74F75}">
      <dgm:prSet/>
      <dgm:spPr/>
      <dgm:t>
        <a:bodyPr/>
        <a:lstStyle/>
        <a:p>
          <a:endParaRPr lang="en-US"/>
        </a:p>
      </dgm:t>
    </dgm:pt>
    <dgm:pt modelId="{8FD56B6A-BC11-A047-A8A3-B9AB2263A43A}" type="pres">
      <dgm:prSet presAssocID="{3EC0C8C3-F353-4FCA-A868-40435EAAAFCD}" presName="Name0" presStyleCnt="0">
        <dgm:presLayoutVars>
          <dgm:dir/>
          <dgm:animLvl val="lvl"/>
          <dgm:resizeHandles val="exact"/>
        </dgm:presLayoutVars>
      </dgm:prSet>
      <dgm:spPr/>
    </dgm:pt>
    <dgm:pt modelId="{53DEE42F-E2B3-A941-B860-36869AA7B8F1}" type="pres">
      <dgm:prSet presAssocID="{7B50E811-49EE-49C5-ABD1-277A0F7DC73D}" presName="linNode" presStyleCnt="0"/>
      <dgm:spPr/>
    </dgm:pt>
    <dgm:pt modelId="{7DBC7FB2-8EA4-734C-960E-0FD604708050}" type="pres">
      <dgm:prSet presAssocID="{7B50E811-49EE-49C5-ABD1-277A0F7DC73D}" presName="parentText" presStyleLbl="node1" presStyleIdx="0" presStyleCnt="3">
        <dgm:presLayoutVars>
          <dgm:chMax val="1"/>
          <dgm:bulletEnabled val="1"/>
        </dgm:presLayoutVars>
      </dgm:prSet>
      <dgm:spPr/>
    </dgm:pt>
    <dgm:pt modelId="{E4185BB7-F9E7-6549-B7F0-5374BCDBE9A3}" type="pres">
      <dgm:prSet presAssocID="{7B50E811-49EE-49C5-ABD1-277A0F7DC73D}" presName="descendantText" presStyleLbl="alignAccFollowNode1" presStyleIdx="0" presStyleCnt="3">
        <dgm:presLayoutVars>
          <dgm:bulletEnabled val="1"/>
        </dgm:presLayoutVars>
      </dgm:prSet>
      <dgm:spPr/>
    </dgm:pt>
    <dgm:pt modelId="{B5E75219-EC63-A448-9057-5DB76A46BD6B}" type="pres">
      <dgm:prSet presAssocID="{7495ED5D-0DCD-450E-BDD2-B17DEFADF991}" presName="sp" presStyleCnt="0"/>
      <dgm:spPr/>
    </dgm:pt>
    <dgm:pt modelId="{C662CADC-079C-8F4E-9A91-CB25565F7F25}" type="pres">
      <dgm:prSet presAssocID="{F2953533-0567-461F-852F-CFEFE57F7083}" presName="linNode" presStyleCnt="0"/>
      <dgm:spPr/>
    </dgm:pt>
    <dgm:pt modelId="{2266B85C-9AD7-BF4E-B7C5-C65A8AB7BCC9}" type="pres">
      <dgm:prSet presAssocID="{F2953533-0567-461F-852F-CFEFE57F7083}" presName="parentText" presStyleLbl="node1" presStyleIdx="1" presStyleCnt="3">
        <dgm:presLayoutVars>
          <dgm:chMax val="1"/>
          <dgm:bulletEnabled val="1"/>
        </dgm:presLayoutVars>
      </dgm:prSet>
      <dgm:spPr/>
    </dgm:pt>
    <dgm:pt modelId="{CFB45DF0-8954-FA47-B666-359913705E0A}" type="pres">
      <dgm:prSet presAssocID="{F2953533-0567-461F-852F-CFEFE57F7083}" presName="descendantText" presStyleLbl="alignAccFollowNode1" presStyleIdx="1" presStyleCnt="3">
        <dgm:presLayoutVars>
          <dgm:bulletEnabled val="1"/>
        </dgm:presLayoutVars>
      </dgm:prSet>
      <dgm:spPr/>
    </dgm:pt>
    <dgm:pt modelId="{CB18CD41-6F08-FB40-B9E4-9F24AE5E080E}" type="pres">
      <dgm:prSet presAssocID="{CDD638DD-1A30-40BD-AB5E-70EB142CADBC}" presName="sp" presStyleCnt="0"/>
      <dgm:spPr/>
    </dgm:pt>
    <dgm:pt modelId="{B1054F44-8E8F-E24A-8BBE-6A09FEEAB13F}" type="pres">
      <dgm:prSet presAssocID="{CBB3EA4D-B836-4AE6-969B-D9AFE9079822}" presName="linNode" presStyleCnt="0"/>
      <dgm:spPr/>
    </dgm:pt>
    <dgm:pt modelId="{48E05D66-BDA3-0B4B-878A-F8E5D0E72329}" type="pres">
      <dgm:prSet presAssocID="{CBB3EA4D-B836-4AE6-969B-D9AFE9079822}" presName="parentText" presStyleLbl="node1" presStyleIdx="2" presStyleCnt="3">
        <dgm:presLayoutVars>
          <dgm:chMax val="1"/>
          <dgm:bulletEnabled val="1"/>
        </dgm:presLayoutVars>
      </dgm:prSet>
      <dgm:spPr/>
    </dgm:pt>
    <dgm:pt modelId="{3866439E-CFCC-A54D-A06C-ED8507A027DB}" type="pres">
      <dgm:prSet presAssocID="{CBB3EA4D-B836-4AE6-969B-D9AFE9079822}" presName="descendantText" presStyleLbl="alignAccFollowNode1" presStyleIdx="2" presStyleCnt="3">
        <dgm:presLayoutVars>
          <dgm:bulletEnabled val="1"/>
        </dgm:presLayoutVars>
      </dgm:prSet>
      <dgm:spPr/>
    </dgm:pt>
  </dgm:ptLst>
  <dgm:cxnLst>
    <dgm:cxn modelId="{4317431F-E090-476D-962A-C2B8F0A2B8C1}" srcId="{3EC0C8C3-F353-4FCA-A868-40435EAAAFCD}" destId="{CBB3EA4D-B836-4AE6-969B-D9AFE9079822}" srcOrd="2" destOrd="0" parTransId="{72EB8AE9-3DB4-4729-BB30-B6BFC67281EB}" sibTransId="{59780933-8B82-46CC-AA32-AF21C29BCF0B}"/>
    <dgm:cxn modelId="{A2A26C21-E4E8-6F4A-9CA1-ED2639E0EF00}" type="presOf" srcId="{3EC0C8C3-F353-4FCA-A868-40435EAAAFCD}" destId="{8FD56B6A-BC11-A047-A8A3-B9AB2263A43A}" srcOrd="0" destOrd="0" presId="urn:microsoft.com/office/officeart/2005/8/layout/vList5"/>
    <dgm:cxn modelId="{6FC7243B-819A-42F9-8FCE-5746709F042A}" srcId="{3EC0C8C3-F353-4FCA-A868-40435EAAAFCD}" destId="{F2953533-0567-461F-852F-CFEFE57F7083}" srcOrd="1" destOrd="0" parTransId="{80A3F8BB-7353-463C-8208-9E6BFF7423FF}" sibTransId="{CDD638DD-1A30-40BD-AB5E-70EB142CADBC}"/>
    <dgm:cxn modelId="{044D0F46-0763-594D-BCB2-3D5A35CAA7F3}" type="presOf" srcId="{7B50E811-49EE-49C5-ABD1-277A0F7DC73D}" destId="{7DBC7FB2-8EA4-734C-960E-0FD604708050}" srcOrd="0" destOrd="0" presId="urn:microsoft.com/office/officeart/2005/8/layout/vList5"/>
    <dgm:cxn modelId="{A9DF4946-B619-4256-B37E-3EC1AD1E1B32}" srcId="{7B50E811-49EE-49C5-ABD1-277A0F7DC73D}" destId="{60247B14-C3B4-4609-8F5C-09D147FD43BE}" srcOrd="1" destOrd="0" parTransId="{820AA4C6-19B7-4FE6-A40D-DE70735745CE}" sibTransId="{EA8756AD-66B3-4C7B-BED0-41610D6427E5}"/>
    <dgm:cxn modelId="{39B21949-8A65-4293-BFC6-A3B0C998C63B}" srcId="{F2953533-0567-461F-852F-CFEFE57F7083}" destId="{CF58BCBF-2A3F-48BA-89FC-4FD01B2D0D54}" srcOrd="2" destOrd="0" parTransId="{F12FC4DE-2AB3-444D-8ECC-1C1AC8553DCA}" sibTransId="{0A6713EB-945B-43D8-AD19-9EA921118FCF}"/>
    <dgm:cxn modelId="{69BF9D68-D77C-4A04-AEE7-80AFDBE74F75}" srcId="{CBB3EA4D-B836-4AE6-969B-D9AFE9079822}" destId="{FC6BBB5C-1FC9-4012-9AA4-C9A3563541BC}" srcOrd="1" destOrd="0" parTransId="{AD44B519-57ED-4164-A634-7576AB32D5D5}" sibTransId="{51C7AE7B-31DE-4F69-AC13-AA37C041C678}"/>
    <dgm:cxn modelId="{AC663F6B-A6B5-E04A-8102-FEBFB097709A}" type="presOf" srcId="{D80C4626-1FDF-4F13-AFC7-4D8C7A4F0A7E}" destId="{3866439E-CFCC-A54D-A06C-ED8507A027DB}" srcOrd="0" destOrd="0" presId="urn:microsoft.com/office/officeart/2005/8/layout/vList5"/>
    <dgm:cxn modelId="{2EE40D6F-10CB-CA40-96DC-C9A83B170565}" type="presOf" srcId="{DFF93042-0A55-44E2-B618-90B7F0FF3747}" destId="{CFB45DF0-8954-FA47-B666-359913705E0A}" srcOrd="0" destOrd="1" presId="urn:microsoft.com/office/officeart/2005/8/layout/vList5"/>
    <dgm:cxn modelId="{D57A7D74-08FF-B145-BF88-C05A5C423FFB}" type="presOf" srcId="{6185E031-8F8D-473B-9DED-2D72D0338034}" destId="{CFB45DF0-8954-FA47-B666-359913705E0A}" srcOrd="0" destOrd="0" presId="urn:microsoft.com/office/officeart/2005/8/layout/vList5"/>
    <dgm:cxn modelId="{DC92F975-F9A0-8E49-9AE4-1AD0924410DA}" type="presOf" srcId="{471B002C-8827-41DD-97E1-6D2A82C63B01}" destId="{E4185BB7-F9E7-6549-B7F0-5374BCDBE9A3}" srcOrd="0" destOrd="0" presId="urn:microsoft.com/office/officeart/2005/8/layout/vList5"/>
    <dgm:cxn modelId="{9DDA3097-AA6A-3A4A-9820-E0CD5DABF841}" type="presOf" srcId="{FC6BBB5C-1FC9-4012-9AA4-C9A3563541BC}" destId="{3866439E-CFCC-A54D-A06C-ED8507A027DB}" srcOrd="0" destOrd="1" presId="urn:microsoft.com/office/officeart/2005/8/layout/vList5"/>
    <dgm:cxn modelId="{EB3BB4A0-8F31-8242-B4BD-FB690496CC4A}" type="presOf" srcId="{F2953533-0567-461F-852F-CFEFE57F7083}" destId="{2266B85C-9AD7-BF4E-B7C5-C65A8AB7BCC9}" srcOrd="0" destOrd="0" presId="urn:microsoft.com/office/officeart/2005/8/layout/vList5"/>
    <dgm:cxn modelId="{938418A4-6245-E043-8B12-333084131F2F}" type="presOf" srcId="{60247B14-C3B4-4609-8F5C-09D147FD43BE}" destId="{E4185BB7-F9E7-6549-B7F0-5374BCDBE9A3}" srcOrd="0" destOrd="1" presId="urn:microsoft.com/office/officeart/2005/8/layout/vList5"/>
    <dgm:cxn modelId="{8537BBA5-E97F-A84F-8F61-9E25ACCC7272}" type="presOf" srcId="{CF58BCBF-2A3F-48BA-89FC-4FD01B2D0D54}" destId="{CFB45DF0-8954-FA47-B666-359913705E0A}" srcOrd="0" destOrd="2" presId="urn:microsoft.com/office/officeart/2005/8/layout/vList5"/>
    <dgm:cxn modelId="{A9B43FA8-E846-47AF-8A37-B66BD73D7D73}" srcId="{7B50E811-49EE-49C5-ABD1-277A0F7DC73D}" destId="{471B002C-8827-41DD-97E1-6D2A82C63B01}" srcOrd="0" destOrd="0" parTransId="{BC684520-5756-49B0-91EF-CE39D906C8D0}" sibTransId="{35BAC8C9-473C-4A3A-95E7-EA0701988ED6}"/>
    <dgm:cxn modelId="{25A8F2B6-8053-E44E-BC78-94F7349550F3}" type="presOf" srcId="{CBB3EA4D-B836-4AE6-969B-D9AFE9079822}" destId="{48E05D66-BDA3-0B4B-878A-F8E5D0E72329}" srcOrd="0" destOrd="0" presId="urn:microsoft.com/office/officeart/2005/8/layout/vList5"/>
    <dgm:cxn modelId="{F5338DB8-430C-4D30-B08E-1820739307A2}" srcId="{3EC0C8C3-F353-4FCA-A868-40435EAAAFCD}" destId="{7B50E811-49EE-49C5-ABD1-277A0F7DC73D}" srcOrd="0" destOrd="0" parTransId="{BE8C0381-57D0-48B9-86F7-9520056E24E7}" sibTransId="{7495ED5D-0DCD-450E-BDD2-B17DEFADF991}"/>
    <dgm:cxn modelId="{2C3B09BA-F949-4098-A862-ACC9F10EC695}" srcId="{F2953533-0567-461F-852F-CFEFE57F7083}" destId="{6185E031-8F8D-473B-9DED-2D72D0338034}" srcOrd="0" destOrd="0" parTransId="{66DAC25A-82BE-4A48-901A-4D3829F3F344}" sibTransId="{6623B6B5-71F0-4DFC-848A-261BFAF97B64}"/>
    <dgm:cxn modelId="{7E164BCA-80D6-437A-A74F-122DE8B0C7F1}" srcId="{CBB3EA4D-B836-4AE6-969B-D9AFE9079822}" destId="{D80C4626-1FDF-4F13-AFC7-4D8C7A4F0A7E}" srcOrd="0" destOrd="0" parTransId="{2D428351-7DAA-41D1-B4DC-52D4DAB27C75}" sibTransId="{D206DB3B-2CF7-45A4-BF13-E8F9E57C3A17}"/>
    <dgm:cxn modelId="{3D591AE7-C5C5-49DA-9932-A5619C5D9BD9}" srcId="{F2953533-0567-461F-852F-CFEFE57F7083}" destId="{DFF93042-0A55-44E2-B618-90B7F0FF3747}" srcOrd="1" destOrd="0" parTransId="{88D7D594-F088-4698-8CAF-8FF5429D4241}" sibTransId="{03D1DE62-60AB-4A40-986B-CB84827048BD}"/>
    <dgm:cxn modelId="{EDEA1219-B850-CC40-A0BE-C2B87E52AD4F}" type="presParOf" srcId="{8FD56B6A-BC11-A047-A8A3-B9AB2263A43A}" destId="{53DEE42F-E2B3-A941-B860-36869AA7B8F1}" srcOrd="0" destOrd="0" presId="urn:microsoft.com/office/officeart/2005/8/layout/vList5"/>
    <dgm:cxn modelId="{E321AC6D-708A-EC42-8087-FE9107436AD8}" type="presParOf" srcId="{53DEE42F-E2B3-A941-B860-36869AA7B8F1}" destId="{7DBC7FB2-8EA4-734C-960E-0FD604708050}" srcOrd="0" destOrd="0" presId="urn:microsoft.com/office/officeart/2005/8/layout/vList5"/>
    <dgm:cxn modelId="{EACCA9E4-9C03-804C-9760-B0742E662416}" type="presParOf" srcId="{53DEE42F-E2B3-A941-B860-36869AA7B8F1}" destId="{E4185BB7-F9E7-6549-B7F0-5374BCDBE9A3}" srcOrd="1" destOrd="0" presId="urn:microsoft.com/office/officeart/2005/8/layout/vList5"/>
    <dgm:cxn modelId="{A378F7D1-DA0A-DA40-A681-359478FB5009}" type="presParOf" srcId="{8FD56B6A-BC11-A047-A8A3-B9AB2263A43A}" destId="{B5E75219-EC63-A448-9057-5DB76A46BD6B}" srcOrd="1" destOrd="0" presId="urn:microsoft.com/office/officeart/2005/8/layout/vList5"/>
    <dgm:cxn modelId="{6E364CEB-4F8B-A140-8621-6C20FF10DC52}" type="presParOf" srcId="{8FD56B6A-BC11-A047-A8A3-B9AB2263A43A}" destId="{C662CADC-079C-8F4E-9A91-CB25565F7F25}" srcOrd="2" destOrd="0" presId="urn:microsoft.com/office/officeart/2005/8/layout/vList5"/>
    <dgm:cxn modelId="{3ACDC0E5-9E86-EF44-9E3B-97EE5CA64131}" type="presParOf" srcId="{C662CADC-079C-8F4E-9A91-CB25565F7F25}" destId="{2266B85C-9AD7-BF4E-B7C5-C65A8AB7BCC9}" srcOrd="0" destOrd="0" presId="urn:microsoft.com/office/officeart/2005/8/layout/vList5"/>
    <dgm:cxn modelId="{69506816-224B-1A47-8A8F-961996800814}" type="presParOf" srcId="{C662CADC-079C-8F4E-9A91-CB25565F7F25}" destId="{CFB45DF0-8954-FA47-B666-359913705E0A}" srcOrd="1" destOrd="0" presId="urn:microsoft.com/office/officeart/2005/8/layout/vList5"/>
    <dgm:cxn modelId="{E2092792-07F9-0642-B2F3-57FA0DDDD462}" type="presParOf" srcId="{8FD56B6A-BC11-A047-A8A3-B9AB2263A43A}" destId="{CB18CD41-6F08-FB40-B9E4-9F24AE5E080E}" srcOrd="3" destOrd="0" presId="urn:microsoft.com/office/officeart/2005/8/layout/vList5"/>
    <dgm:cxn modelId="{CDF0576E-606C-F042-815C-47967D7E9E61}" type="presParOf" srcId="{8FD56B6A-BC11-A047-A8A3-B9AB2263A43A}" destId="{B1054F44-8E8F-E24A-8BBE-6A09FEEAB13F}" srcOrd="4" destOrd="0" presId="urn:microsoft.com/office/officeart/2005/8/layout/vList5"/>
    <dgm:cxn modelId="{81318F98-3B3B-6A49-ADE6-D104CE261412}" type="presParOf" srcId="{B1054F44-8E8F-E24A-8BBE-6A09FEEAB13F}" destId="{48E05D66-BDA3-0B4B-878A-F8E5D0E72329}" srcOrd="0" destOrd="0" presId="urn:microsoft.com/office/officeart/2005/8/layout/vList5"/>
    <dgm:cxn modelId="{0316B36B-44C0-6443-815E-6B0D194664E2}" type="presParOf" srcId="{B1054F44-8E8F-E24A-8BBE-6A09FEEAB13F}" destId="{3866439E-CFCC-A54D-A06C-ED8507A027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5F900F-89F0-4184-80ED-47A2CBBA178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69E2747-B796-4CCC-877D-636AFD634908}">
      <dgm:prSet/>
      <dgm:spPr/>
      <dgm:t>
        <a:bodyPr/>
        <a:lstStyle/>
        <a:p>
          <a:r>
            <a:rPr lang="en-US"/>
            <a:t>Symmetric Shared Key AuthN</a:t>
          </a:r>
        </a:p>
      </dgm:t>
    </dgm:pt>
    <dgm:pt modelId="{EDA8A0B8-298B-4586-AE84-427A6DC2DD50}" type="parTrans" cxnId="{7AD3899A-8CEE-41BD-AD9D-A334E5F1B88A}">
      <dgm:prSet/>
      <dgm:spPr/>
      <dgm:t>
        <a:bodyPr/>
        <a:lstStyle/>
        <a:p>
          <a:endParaRPr lang="en-US"/>
        </a:p>
      </dgm:t>
    </dgm:pt>
    <dgm:pt modelId="{F9378A80-1C71-4359-A0CF-E2B365ABAADE}" type="sibTrans" cxnId="{7AD3899A-8CEE-41BD-AD9D-A334E5F1B88A}">
      <dgm:prSet/>
      <dgm:spPr/>
      <dgm:t>
        <a:bodyPr/>
        <a:lstStyle/>
        <a:p>
          <a:endParaRPr lang="en-US"/>
        </a:p>
      </dgm:t>
    </dgm:pt>
    <dgm:pt modelId="{163AAEBB-B2B8-431F-8FD0-E440A6B4C6C7}">
      <dgm:prSet/>
      <dgm:spPr/>
      <dgm:t>
        <a:bodyPr/>
        <a:lstStyle/>
        <a:p>
          <a:r>
            <a:rPr lang="en-US"/>
            <a:t>Trusted service that owns the storage accounts </a:t>
          </a:r>
        </a:p>
      </dgm:t>
    </dgm:pt>
    <dgm:pt modelId="{3855AB0A-C591-444D-B2B8-488F75A408AC}" type="parTrans" cxnId="{6FEDA0C8-BD05-4C75-8855-F53F18FD25F2}">
      <dgm:prSet/>
      <dgm:spPr/>
      <dgm:t>
        <a:bodyPr/>
        <a:lstStyle/>
        <a:p>
          <a:endParaRPr lang="en-US"/>
        </a:p>
      </dgm:t>
    </dgm:pt>
    <dgm:pt modelId="{9D6EC733-B0B9-4255-92F3-AFE08B7ABE5D}" type="sibTrans" cxnId="{6FEDA0C8-BD05-4C75-8855-F53F18FD25F2}">
      <dgm:prSet/>
      <dgm:spPr/>
      <dgm:t>
        <a:bodyPr/>
        <a:lstStyle/>
        <a:p>
          <a:endParaRPr lang="en-US"/>
        </a:p>
      </dgm:t>
    </dgm:pt>
    <dgm:pt modelId="{2F38FAA5-A87C-4F70-BECB-703C509FE6C4}">
      <dgm:prSet/>
      <dgm:spPr/>
      <dgm:t>
        <a:bodyPr/>
        <a:lstStyle/>
        <a:p>
          <a:r>
            <a:rPr lang="en-US"/>
            <a:t>Shared Access Signature (SAS) Delegated AuthZ</a:t>
          </a:r>
        </a:p>
      </dgm:t>
    </dgm:pt>
    <dgm:pt modelId="{7C605121-11E9-4C7F-9A1D-2C566577A80E}" type="parTrans" cxnId="{998806D3-4764-445A-8BAE-6990E5026F79}">
      <dgm:prSet/>
      <dgm:spPr/>
      <dgm:t>
        <a:bodyPr/>
        <a:lstStyle/>
        <a:p>
          <a:endParaRPr lang="en-US"/>
        </a:p>
      </dgm:t>
    </dgm:pt>
    <dgm:pt modelId="{5D5A043D-4436-41B7-8D6A-21A13CC6F9D6}" type="sibTrans" cxnId="{998806D3-4764-445A-8BAE-6990E5026F79}">
      <dgm:prSet/>
      <dgm:spPr/>
      <dgm:t>
        <a:bodyPr/>
        <a:lstStyle/>
        <a:p>
          <a:endParaRPr lang="en-US"/>
        </a:p>
      </dgm:t>
    </dgm:pt>
    <dgm:pt modelId="{E74CC35E-10D3-4147-AFA3-264B541B436B}">
      <dgm:prSet/>
      <dgm:spPr/>
      <dgm:t>
        <a:bodyPr/>
        <a:lstStyle/>
        <a:p>
          <a:r>
            <a:rPr lang="en-US"/>
            <a:t>3</a:t>
          </a:r>
          <a:r>
            <a:rPr lang="en-US" baseline="30000"/>
            <a:t>rd</a:t>
          </a:r>
          <a:r>
            <a:rPr lang="en-US"/>
            <a:t> party services</a:t>
          </a:r>
        </a:p>
      </dgm:t>
    </dgm:pt>
    <dgm:pt modelId="{1ECE19C7-73E3-4E60-B39A-429E80B9B50D}" type="parTrans" cxnId="{9A78BA98-075C-4F7F-BDA7-70EEAA7487DA}">
      <dgm:prSet/>
      <dgm:spPr/>
      <dgm:t>
        <a:bodyPr/>
        <a:lstStyle/>
        <a:p>
          <a:endParaRPr lang="en-US"/>
        </a:p>
      </dgm:t>
    </dgm:pt>
    <dgm:pt modelId="{DBCD886B-9520-4CD9-A61E-268878CCA59D}" type="sibTrans" cxnId="{9A78BA98-075C-4F7F-BDA7-70EEAA7487DA}">
      <dgm:prSet/>
      <dgm:spPr/>
      <dgm:t>
        <a:bodyPr/>
        <a:lstStyle/>
        <a:p>
          <a:endParaRPr lang="en-US"/>
        </a:p>
      </dgm:t>
    </dgm:pt>
    <dgm:pt modelId="{77A0BA16-2621-4FD3-A9B6-7E23EFBC9B8F}">
      <dgm:prSet/>
      <dgm:spPr/>
      <dgm:t>
        <a:bodyPr/>
        <a:lstStyle/>
        <a:p>
          <a:r>
            <a:rPr lang="en-US"/>
            <a:t>Mobile device applications</a:t>
          </a:r>
        </a:p>
      </dgm:t>
    </dgm:pt>
    <dgm:pt modelId="{00F76B5C-BF67-49DC-A0E7-72F8A831982F}" type="parTrans" cxnId="{88C9B068-977E-44CF-9F96-8D35473EBE53}">
      <dgm:prSet/>
      <dgm:spPr/>
      <dgm:t>
        <a:bodyPr/>
        <a:lstStyle/>
        <a:p>
          <a:endParaRPr lang="en-US"/>
        </a:p>
      </dgm:t>
    </dgm:pt>
    <dgm:pt modelId="{B0C528C1-5804-4A97-BC9A-4CAC7462AB05}" type="sibTrans" cxnId="{88C9B068-977E-44CF-9F96-8D35473EBE53}">
      <dgm:prSet/>
      <dgm:spPr/>
      <dgm:t>
        <a:bodyPr/>
        <a:lstStyle/>
        <a:p>
          <a:endParaRPr lang="en-US"/>
        </a:p>
      </dgm:t>
    </dgm:pt>
    <dgm:pt modelId="{BE0248E4-8F0E-4016-9C70-955F3ADAD984}">
      <dgm:prSet/>
      <dgm:spPr/>
      <dgm:t>
        <a:bodyPr/>
        <a:lstStyle/>
        <a:p>
          <a:r>
            <a:rPr lang="en-US"/>
            <a:t>Restricted access for services</a:t>
          </a:r>
        </a:p>
      </dgm:t>
    </dgm:pt>
    <dgm:pt modelId="{216BF59A-4B3B-4B22-9B33-10F2FE4D575D}" type="parTrans" cxnId="{2C824BC5-EA31-4C1C-9DDD-00655C4B4C38}">
      <dgm:prSet/>
      <dgm:spPr/>
      <dgm:t>
        <a:bodyPr/>
        <a:lstStyle/>
        <a:p>
          <a:endParaRPr lang="en-US"/>
        </a:p>
      </dgm:t>
    </dgm:pt>
    <dgm:pt modelId="{130637F7-8B66-48C8-AF7B-EF19C6B10ADC}" type="sibTrans" cxnId="{2C824BC5-EA31-4C1C-9DDD-00655C4B4C38}">
      <dgm:prSet/>
      <dgm:spPr/>
      <dgm:t>
        <a:bodyPr/>
        <a:lstStyle/>
        <a:p>
          <a:endParaRPr lang="en-US"/>
        </a:p>
      </dgm:t>
    </dgm:pt>
    <dgm:pt modelId="{5EBF4E05-452F-4D9A-B23E-8E452CD744FC}">
      <dgm:prSet/>
      <dgm:spPr/>
      <dgm:t>
        <a:bodyPr/>
        <a:lstStyle/>
        <a:p>
          <a:r>
            <a:rPr lang="en-US"/>
            <a:t>Allow client applications to directly communicate with Storage rather than scaling a proxy web service</a:t>
          </a:r>
        </a:p>
      </dgm:t>
    </dgm:pt>
    <dgm:pt modelId="{ECDE57B1-FD99-472C-BAA9-B1A1FC171E65}" type="parTrans" cxnId="{B4719E51-5F7B-433A-8264-30B357F02D7A}">
      <dgm:prSet/>
      <dgm:spPr/>
      <dgm:t>
        <a:bodyPr/>
        <a:lstStyle/>
        <a:p>
          <a:endParaRPr lang="en-US"/>
        </a:p>
      </dgm:t>
    </dgm:pt>
    <dgm:pt modelId="{2E3960C1-37EF-4F47-BB0F-6FEC8AE87586}" type="sibTrans" cxnId="{B4719E51-5F7B-433A-8264-30B357F02D7A}">
      <dgm:prSet/>
      <dgm:spPr/>
      <dgm:t>
        <a:bodyPr/>
        <a:lstStyle/>
        <a:p>
          <a:endParaRPr lang="en-US"/>
        </a:p>
      </dgm:t>
    </dgm:pt>
    <dgm:pt modelId="{6EE17347-713B-4DFE-8D0C-F77453DA6138}">
      <dgm:prSet/>
      <dgm:spPr/>
      <dgm:t>
        <a:bodyPr/>
        <a:lstStyle/>
        <a:p>
          <a:r>
            <a:rPr lang="en-US"/>
            <a:t>Public (Blob service only)</a:t>
          </a:r>
        </a:p>
      </dgm:t>
    </dgm:pt>
    <dgm:pt modelId="{3B1771BD-9353-46F0-9553-20FA76EF0320}" type="parTrans" cxnId="{D5AE030C-226C-4613-8219-98881C8B2535}">
      <dgm:prSet/>
      <dgm:spPr/>
      <dgm:t>
        <a:bodyPr/>
        <a:lstStyle/>
        <a:p>
          <a:endParaRPr lang="en-US"/>
        </a:p>
      </dgm:t>
    </dgm:pt>
    <dgm:pt modelId="{8456E5D1-578E-4E3D-B273-7B738034CCFC}" type="sibTrans" cxnId="{D5AE030C-226C-4613-8219-98881C8B2535}">
      <dgm:prSet/>
      <dgm:spPr/>
      <dgm:t>
        <a:bodyPr/>
        <a:lstStyle/>
        <a:p>
          <a:endParaRPr lang="en-US"/>
        </a:p>
      </dgm:t>
    </dgm:pt>
    <dgm:pt modelId="{971A66CB-E032-47D8-B6D3-6C7CE41CB12F}">
      <dgm:prSet/>
      <dgm:spPr/>
      <dgm:t>
        <a:bodyPr/>
        <a:lstStyle/>
        <a:p>
          <a:r>
            <a:rPr lang="en-US"/>
            <a:t>CDN access</a:t>
          </a:r>
        </a:p>
      </dgm:t>
    </dgm:pt>
    <dgm:pt modelId="{37C328EB-DF2E-493E-B87E-CF3593A9FEDD}" type="parTrans" cxnId="{64D2908F-FC22-4253-A0C2-678AA8CBC1AF}">
      <dgm:prSet/>
      <dgm:spPr/>
      <dgm:t>
        <a:bodyPr/>
        <a:lstStyle/>
        <a:p>
          <a:endParaRPr lang="en-US"/>
        </a:p>
      </dgm:t>
    </dgm:pt>
    <dgm:pt modelId="{8C895FAA-89B0-435D-933F-04674C3F514D}" type="sibTrans" cxnId="{64D2908F-FC22-4253-A0C2-678AA8CBC1AF}">
      <dgm:prSet/>
      <dgm:spPr/>
      <dgm:t>
        <a:bodyPr/>
        <a:lstStyle/>
        <a:p>
          <a:endParaRPr lang="en-US"/>
        </a:p>
      </dgm:t>
    </dgm:pt>
    <dgm:pt modelId="{8654CE23-4036-42DC-92EC-4D1F62E591D5}">
      <dgm:prSet/>
      <dgm:spPr/>
      <dgm:t>
        <a:bodyPr/>
        <a:lstStyle/>
        <a:p>
          <a:r>
            <a:rPr lang="en-US"/>
            <a:t>Browser based access</a:t>
          </a:r>
        </a:p>
      </dgm:t>
    </dgm:pt>
    <dgm:pt modelId="{467274A6-5C51-462A-A0C4-0DCB5780BD17}" type="parTrans" cxnId="{A96496AC-DB49-4D02-B849-1254734A01D3}">
      <dgm:prSet/>
      <dgm:spPr/>
      <dgm:t>
        <a:bodyPr/>
        <a:lstStyle/>
        <a:p>
          <a:endParaRPr lang="en-US"/>
        </a:p>
      </dgm:t>
    </dgm:pt>
    <dgm:pt modelId="{06368F15-2186-452C-AAF0-F31AB52D2497}" type="sibTrans" cxnId="{A96496AC-DB49-4D02-B849-1254734A01D3}">
      <dgm:prSet/>
      <dgm:spPr/>
      <dgm:t>
        <a:bodyPr/>
        <a:lstStyle/>
        <a:p>
          <a:endParaRPr lang="en-US"/>
        </a:p>
      </dgm:t>
    </dgm:pt>
    <dgm:pt modelId="{69513E19-CCA0-44DD-97E5-3F957E4F94D8}" type="pres">
      <dgm:prSet presAssocID="{F95F900F-89F0-4184-80ED-47A2CBBA1782}" presName="root" presStyleCnt="0">
        <dgm:presLayoutVars>
          <dgm:dir/>
          <dgm:resizeHandles val="exact"/>
        </dgm:presLayoutVars>
      </dgm:prSet>
      <dgm:spPr/>
    </dgm:pt>
    <dgm:pt modelId="{024DDC17-21A4-4949-8636-7F95B5A0E06F}" type="pres">
      <dgm:prSet presAssocID="{269E2747-B796-4CCC-877D-636AFD634908}" presName="compNode" presStyleCnt="0"/>
      <dgm:spPr/>
    </dgm:pt>
    <dgm:pt modelId="{5A963DA0-1D58-46E0-9589-F11617DDA28A}" type="pres">
      <dgm:prSet presAssocID="{269E2747-B796-4CCC-877D-636AFD634908}" presName="bgRect" presStyleLbl="bgShp" presStyleIdx="0" presStyleCnt="3"/>
      <dgm:spPr/>
    </dgm:pt>
    <dgm:pt modelId="{7AC71ED0-6E8A-42F2-9B5F-19D9E07204C0}" type="pres">
      <dgm:prSet presAssocID="{269E2747-B796-4CCC-877D-636AFD6349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03220308-AE16-4081-8DD5-F764FE18CE16}" type="pres">
      <dgm:prSet presAssocID="{269E2747-B796-4CCC-877D-636AFD634908}" presName="spaceRect" presStyleCnt="0"/>
      <dgm:spPr/>
    </dgm:pt>
    <dgm:pt modelId="{79DFDEA4-CC64-446C-A1C2-C79D6A3C9492}" type="pres">
      <dgm:prSet presAssocID="{269E2747-B796-4CCC-877D-636AFD634908}" presName="parTx" presStyleLbl="revTx" presStyleIdx="0" presStyleCnt="6">
        <dgm:presLayoutVars>
          <dgm:chMax val="0"/>
          <dgm:chPref val="0"/>
        </dgm:presLayoutVars>
      </dgm:prSet>
      <dgm:spPr/>
    </dgm:pt>
    <dgm:pt modelId="{3F9E3D1C-8B1B-4867-BF5D-DD7C285A0924}" type="pres">
      <dgm:prSet presAssocID="{269E2747-B796-4CCC-877D-636AFD634908}" presName="desTx" presStyleLbl="revTx" presStyleIdx="1" presStyleCnt="6">
        <dgm:presLayoutVars/>
      </dgm:prSet>
      <dgm:spPr/>
    </dgm:pt>
    <dgm:pt modelId="{81B9855B-0101-48AC-A071-1E3BFA8C5774}" type="pres">
      <dgm:prSet presAssocID="{F9378A80-1C71-4359-A0CF-E2B365ABAADE}" presName="sibTrans" presStyleCnt="0"/>
      <dgm:spPr/>
    </dgm:pt>
    <dgm:pt modelId="{3AD44892-447A-40B8-AFDF-2AEF209CCE5E}" type="pres">
      <dgm:prSet presAssocID="{2F38FAA5-A87C-4F70-BECB-703C509FE6C4}" presName="compNode" presStyleCnt="0"/>
      <dgm:spPr/>
    </dgm:pt>
    <dgm:pt modelId="{DF594FF2-F0ED-49E3-AB88-275A11EDC74E}" type="pres">
      <dgm:prSet presAssocID="{2F38FAA5-A87C-4F70-BECB-703C509FE6C4}" presName="bgRect" presStyleLbl="bgShp" presStyleIdx="1" presStyleCnt="3"/>
      <dgm:spPr/>
    </dgm:pt>
    <dgm:pt modelId="{FF1A05E4-98AE-429A-BC3F-3498A69A402D}" type="pres">
      <dgm:prSet presAssocID="{2F38FAA5-A87C-4F70-BECB-703C509FE6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29E880E-3276-431E-BB19-3EED25AA1EEF}" type="pres">
      <dgm:prSet presAssocID="{2F38FAA5-A87C-4F70-BECB-703C509FE6C4}" presName="spaceRect" presStyleCnt="0"/>
      <dgm:spPr/>
    </dgm:pt>
    <dgm:pt modelId="{5F8C5D5D-6B74-4D30-B875-BD89794CFF07}" type="pres">
      <dgm:prSet presAssocID="{2F38FAA5-A87C-4F70-BECB-703C509FE6C4}" presName="parTx" presStyleLbl="revTx" presStyleIdx="2" presStyleCnt="6">
        <dgm:presLayoutVars>
          <dgm:chMax val="0"/>
          <dgm:chPref val="0"/>
        </dgm:presLayoutVars>
      </dgm:prSet>
      <dgm:spPr/>
    </dgm:pt>
    <dgm:pt modelId="{D027C948-C5E1-4236-85A2-DCA18A08322D}" type="pres">
      <dgm:prSet presAssocID="{2F38FAA5-A87C-4F70-BECB-703C509FE6C4}" presName="desTx" presStyleLbl="revTx" presStyleIdx="3" presStyleCnt="6">
        <dgm:presLayoutVars/>
      </dgm:prSet>
      <dgm:spPr/>
    </dgm:pt>
    <dgm:pt modelId="{059C0CF2-3098-4907-A850-88D537FE89DF}" type="pres">
      <dgm:prSet presAssocID="{5D5A043D-4436-41B7-8D6A-21A13CC6F9D6}" presName="sibTrans" presStyleCnt="0"/>
      <dgm:spPr/>
    </dgm:pt>
    <dgm:pt modelId="{41191EBA-89B7-4AA8-A722-2141C1D52116}" type="pres">
      <dgm:prSet presAssocID="{6EE17347-713B-4DFE-8D0C-F77453DA6138}" presName="compNode" presStyleCnt="0"/>
      <dgm:spPr/>
    </dgm:pt>
    <dgm:pt modelId="{871DE988-A494-4805-876A-A48A81CA46AC}" type="pres">
      <dgm:prSet presAssocID="{6EE17347-713B-4DFE-8D0C-F77453DA6138}" presName="bgRect" presStyleLbl="bgShp" presStyleIdx="2" presStyleCnt="3"/>
      <dgm:spPr/>
    </dgm:pt>
    <dgm:pt modelId="{092590BF-4D18-4D18-A510-95A3F609FD9A}" type="pres">
      <dgm:prSet presAssocID="{6EE17347-713B-4DFE-8D0C-F77453DA61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91C8ED0D-B0B1-4FA6-8C59-D9F5B98712AD}" type="pres">
      <dgm:prSet presAssocID="{6EE17347-713B-4DFE-8D0C-F77453DA6138}" presName="spaceRect" presStyleCnt="0"/>
      <dgm:spPr/>
    </dgm:pt>
    <dgm:pt modelId="{5A267FD9-49AB-4B80-ACB1-0846BA982084}" type="pres">
      <dgm:prSet presAssocID="{6EE17347-713B-4DFE-8D0C-F77453DA6138}" presName="parTx" presStyleLbl="revTx" presStyleIdx="4" presStyleCnt="6">
        <dgm:presLayoutVars>
          <dgm:chMax val="0"/>
          <dgm:chPref val="0"/>
        </dgm:presLayoutVars>
      </dgm:prSet>
      <dgm:spPr/>
    </dgm:pt>
    <dgm:pt modelId="{9170BB70-64F8-4DB2-9395-12034E44E76C}" type="pres">
      <dgm:prSet presAssocID="{6EE17347-713B-4DFE-8D0C-F77453DA6138}" presName="desTx" presStyleLbl="revTx" presStyleIdx="5" presStyleCnt="6">
        <dgm:presLayoutVars/>
      </dgm:prSet>
      <dgm:spPr/>
    </dgm:pt>
  </dgm:ptLst>
  <dgm:cxnLst>
    <dgm:cxn modelId="{D5AE030C-226C-4613-8219-98881C8B2535}" srcId="{F95F900F-89F0-4184-80ED-47A2CBBA1782}" destId="{6EE17347-713B-4DFE-8D0C-F77453DA6138}" srcOrd="2" destOrd="0" parTransId="{3B1771BD-9353-46F0-9553-20FA76EF0320}" sibTransId="{8456E5D1-578E-4E3D-B273-7B738034CCFC}"/>
    <dgm:cxn modelId="{EBC85C1B-13CC-4407-8E44-569EC3512DAF}" type="presOf" srcId="{8654CE23-4036-42DC-92EC-4D1F62E591D5}" destId="{9170BB70-64F8-4DB2-9395-12034E44E76C}" srcOrd="0" destOrd="1" presId="urn:microsoft.com/office/officeart/2018/2/layout/IconVerticalSolidList"/>
    <dgm:cxn modelId="{F8D54C3F-D3FA-4AED-B9FD-8AA87080A165}" type="presOf" srcId="{E74CC35E-10D3-4147-AFA3-264B541B436B}" destId="{D027C948-C5E1-4236-85A2-DCA18A08322D}" srcOrd="0" destOrd="0" presId="urn:microsoft.com/office/officeart/2018/2/layout/IconVerticalSolidList"/>
    <dgm:cxn modelId="{B4719E51-5F7B-433A-8264-30B357F02D7A}" srcId="{2F38FAA5-A87C-4F70-BECB-703C509FE6C4}" destId="{5EBF4E05-452F-4D9A-B23E-8E452CD744FC}" srcOrd="3" destOrd="0" parTransId="{ECDE57B1-FD99-472C-BAA9-B1A1FC171E65}" sibTransId="{2E3960C1-37EF-4F47-BB0F-6FEC8AE87586}"/>
    <dgm:cxn modelId="{88C9B068-977E-44CF-9F96-8D35473EBE53}" srcId="{2F38FAA5-A87C-4F70-BECB-703C509FE6C4}" destId="{77A0BA16-2621-4FD3-A9B6-7E23EFBC9B8F}" srcOrd="1" destOrd="0" parTransId="{00F76B5C-BF67-49DC-A0E7-72F8A831982F}" sibTransId="{B0C528C1-5804-4A97-BC9A-4CAC7462AB05}"/>
    <dgm:cxn modelId="{9B9E7A6A-9D65-4DCD-99BA-A9602E8DE068}" type="presOf" srcId="{6EE17347-713B-4DFE-8D0C-F77453DA6138}" destId="{5A267FD9-49AB-4B80-ACB1-0846BA982084}" srcOrd="0" destOrd="0" presId="urn:microsoft.com/office/officeart/2018/2/layout/IconVerticalSolidList"/>
    <dgm:cxn modelId="{11EDC46A-F13A-46E5-B70D-9464F1E6FF51}" type="presOf" srcId="{F95F900F-89F0-4184-80ED-47A2CBBA1782}" destId="{69513E19-CCA0-44DD-97E5-3F957E4F94D8}" srcOrd="0" destOrd="0" presId="urn:microsoft.com/office/officeart/2018/2/layout/IconVerticalSolidList"/>
    <dgm:cxn modelId="{CFEB5680-4C25-4874-9EFC-47E6711ED481}" type="presOf" srcId="{2F38FAA5-A87C-4F70-BECB-703C509FE6C4}" destId="{5F8C5D5D-6B74-4D30-B875-BD89794CFF07}" srcOrd="0" destOrd="0" presId="urn:microsoft.com/office/officeart/2018/2/layout/IconVerticalSolidList"/>
    <dgm:cxn modelId="{64D2908F-FC22-4253-A0C2-678AA8CBC1AF}" srcId="{6EE17347-713B-4DFE-8D0C-F77453DA6138}" destId="{971A66CB-E032-47D8-B6D3-6C7CE41CB12F}" srcOrd="0" destOrd="0" parTransId="{37C328EB-DF2E-493E-B87E-CF3593A9FEDD}" sibTransId="{8C895FAA-89B0-435D-933F-04674C3F514D}"/>
    <dgm:cxn modelId="{9A78BA98-075C-4F7F-BDA7-70EEAA7487DA}" srcId="{2F38FAA5-A87C-4F70-BECB-703C509FE6C4}" destId="{E74CC35E-10D3-4147-AFA3-264B541B436B}" srcOrd="0" destOrd="0" parTransId="{1ECE19C7-73E3-4E60-B39A-429E80B9B50D}" sibTransId="{DBCD886B-9520-4CD9-A61E-268878CCA59D}"/>
    <dgm:cxn modelId="{7AD3899A-8CEE-41BD-AD9D-A334E5F1B88A}" srcId="{F95F900F-89F0-4184-80ED-47A2CBBA1782}" destId="{269E2747-B796-4CCC-877D-636AFD634908}" srcOrd="0" destOrd="0" parTransId="{EDA8A0B8-298B-4586-AE84-427A6DC2DD50}" sibTransId="{F9378A80-1C71-4359-A0CF-E2B365ABAADE}"/>
    <dgm:cxn modelId="{9F92CA9B-0150-47E3-85EC-C082FBF4404E}" type="presOf" srcId="{BE0248E4-8F0E-4016-9C70-955F3ADAD984}" destId="{D027C948-C5E1-4236-85A2-DCA18A08322D}" srcOrd="0" destOrd="2" presId="urn:microsoft.com/office/officeart/2018/2/layout/IconVerticalSolidList"/>
    <dgm:cxn modelId="{40CE47A3-7D14-485D-947B-9C67AC9744E3}" type="presOf" srcId="{269E2747-B796-4CCC-877D-636AFD634908}" destId="{79DFDEA4-CC64-446C-A1C2-C79D6A3C9492}" srcOrd="0" destOrd="0" presId="urn:microsoft.com/office/officeart/2018/2/layout/IconVerticalSolidList"/>
    <dgm:cxn modelId="{A96496AC-DB49-4D02-B849-1254734A01D3}" srcId="{6EE17347-713B-4DFE-8D0C-F77453DA6138}" destId="{8654CE23-4036-42DC-92EC-4D1F62E591D5}" srcOrd="1" destOrd="0" parTransId="{467274A6-5C51-462A-A0C4-0DCB5780BD17}" sibTransId="{06368F15-2186-452C-AAF0-F31AB52D2497}"/>
    <dgm:cxn modelId="{60BE35B8-ED70-4299-AE5C-B2E5E824327E}" type="presOf" srcId="{971A66CB-E032-47D8-B6D3-6C7CE41CB12F}" destId="{9170BB70-64F8-4DB2-9395-12034E44E76C}" srcOrd="0" destOrd="0" presId="urn:microsoft.com/office/officeart/2018/2/layout/IconVerticalSolidList"/>
    <dgm:cxn modelId="{FCE622BA-C78F-4455-A9DB-FB04460BFD56}" type="presOf" srcId="{5EBF4E05-452F-4D9A-B23E-8E452CD744FC}" destId="{D027C948-C5E1-4236-85A2-DCA18A08322D}" srcOrd="0" destOrd="3" presId="urn:microsoft.com/office/officeart/2018/2/layout/IconVerticalSolidList"/>
    <dgm:cxn modelId="{2C824BC5-EA31-4C1C-9DDD-00655C4B4C38}" srcId="{2F38FAA5-A87C-4F70-BECB-703C509FE6C4}" destId="{BE0248E4-8F0E-4016-9C70-955F3ADAD984}" srcOrd="2" destOrd="0" parTransId="{216BF59A-4B3B-4B22-9B33-10F2FE4D575D}" sibTransId="{130637F7-8B66-48C8-AF7B-EF19C6B10ADC}"/>
    <dgm:cxn modelId="{1E36A4C7-4055-46DA-A129-811D80A2461F}" type="presOf" srcId="{163AAEBB-B2B8-431F-8FD0-E440A6B4C6C7}" destId="{3F9E3D1C-8B1B-4867-BF5D-DD7C285A0924}" srcOrd="0" destOrd="0" presId="urn:microsoft.com/office/officeart/2018/2/layout/IconVerticalSolidList"/>
    <dgm:cxn modelId="{6FEDA0C8-BD05-4C75-8855-F53F18FD25F2}" srcId="{269E2747-B796-4CCC-877D-636AFD634908}" destId="{163AAEBB-B2B8-431F-8FD0-E440A6B4C6C7}" srcOrd="0" destOrd="0" parTransId="{3855AB0A-C591-444D-B2B8-488F75A408AC}" sibTransId="{9D6EC733-B0B9-4255-92F3-AFE08B7ABE5D}"/>
    <dgm:cxn modelId="{6532E8D2-735D-453C-BBF0-12C3F68BB896}" type="presOf" srcId="{77A0BA16-2621-4FD3-A9B6-7E23EFBC9B8F}" destId="{D027C948-C5E1-4236-85A2-DCA18A08322D}" srcOrd="0" destOrd="1" presId="urn:microsoft.com/office/officeart/2018/2/layout/IconVerticalSolidList"/>
    <dgm:cxn modelId="{998806D3-4764-445A-8BAE-6990E5026F79}" srcId="{F95F900F-89F0-4184-80ED-47A2CBBA1782}" destId="{2F38FAA5-A87C-4F70-BECB-703C509FE6C4}" srcOrd="1" destOrd="0" parTransId="{7C605121-11E9-4C7F-9A1D-2C566577A80E}" sibTransId="{5D5A043D-4436-41B7-8D6A-21A13CC6F9D6}"/>
    <dgm:cxn modelId="{49E7BE52-7AD6-46FB-8C3E-A8A09F1159CB}" type="presParOf" srcId="{69513E19-CCA0-44DD-97E5-3F957E4F94D8}" destId="{024DDC17-21A4-4949-8636-7F95B5A0E06F}" srcOrd="0" destOrd="0" presId="urn:microsoft.com/office/officeart/2018/2/layout/IconVerticalSolidList"/>
    <dgm:cxn modelId="{208471CE-D3B2-492F-B8ED-962EF34978AF}" type="presParOf" srcId="{024DDC17-21A4-4949-8636-7F95B5A0E06F}" destId="{5A963DA0-1D58-46E0-9589-F11617DDA28A}" srcOrd="0" destOrd="0" presId="urn:microsoft.com/office/officeart/2018/2/layout/IconVerticalSolidList"/>
    <dgm:cxn modelId="{345E8FB6-6390-4FFB-859C-91E4B8D04969}" type="presParOf" srcId="{024DDC17-21A4-4949-8636-7F95B5A0E06F}" destId="{7AC71ED0-6E8A-42F2-9B5F-19D9E07204C0}" srcOrd="1" destOrd="0" presId="urn:microsoft.com/office/officeart/2018/2/layout/IconVerticalSolidList"/>
    <dgm:cxn modelId="{52317E65-EA6E-4BF9-BCF5-E3624DE5B7A6}" type="presParOf" srcId="{024DDC17-21A4-4949-8636-7F95B5A0E06F}" destId="{03220308-AE16-4081-8DD5-F764FE18CE16}" srcOrd="2" destOrd="0" presId="urn:microsoft.com/office/officeart/2018/2/layout/IconVerticalSolidList"/>
    <dgm:cxn modelId="{55B00302-94A9-4302-9778-F711B7C11444}" type="presParOf" srcId="{024DDC17-21A4-4949-8636-7F95B5A0E06F}" destId="{79DFDEA4-CC64-446C-A1C2-C79D6A3C9492}" srcOrd="3" destOrd="0" presId="urn:microsoft.com/office/officeart/2018/2/layout/IconVerticalSolidList"/>
    <dgm:cxn modelId="{2E90DD11-A807-4C34-84C5-79528CCE901F}" type="presParOf" srcId="{024DDC17-21A4-4949-8636-7F95B5A0E06F}" destId="{3F9E3D1C-8B1B-4867-BF5D-DD7C285A0924}" srcOrd="4" destOrd="0" presId="urn:microsoft.com/office/officeart/2018/2/layout/IconVerticalSolidList"/>
    <dgm:cxn modelId="{568B4300-5D92-4FE3-B4F0-CC69D44A3B81}" type="presParOf" srcId="{69513E19-CCA0-44DD-97E5-3F957E4F94D8}" destId="{81B9855B-0101-48AC-A071-1E3BFA8C5774}" srcOrd="1" destOrd="0" presId="urn:microsoft.com/office/officeart/2018/2/layout/IconVerticalSolidList"/>
    <dgm:cxn modelId="{7DFB361C-CD7B-4A40-A40E-64C51D3234A8}" type="presParOf" srcId="{69513E19-CCA0-44DD-97E5-3F957E4F94D8}" destId="{3AD44892-447A-40B8-AFDF-2AEF209CCE5E}" srcOrd="2" destOrd="0" presId="urn:microsoft.com/office/officeart/2018/2/layout/IconVerticalSolidList"/>
    <dgm:cxn modelId="{F0C54228-A178-48EC-A924-3EE67824D0E9}" type="presParOf" srcId="{3AD44892-447A-40B8-AFDF-2AEF209CCE5E}" destId="{DF594FF2-F0ED-49E3-AB88-275A11EDC74E}" srcOrd="0" destOrd="0" presId="urn:microsoft.com/office/officeart/2018/2/layout/IconVerticalSolidList"/>
    <dgm:cxn modelId="{E29AC51C-ADF1-4196-8AFD-5D100A6D6C4A}" type="presParOf" srcId="{3AD44892-447A-40B8-AFDF-2AEF209CCE5E}" destId="{FF1A05E4-98AE-429A-BC3F-3498A69A402D}" srcOrd="1" destOrd="0" presId="urn:microsoft.com/office/officeart/2018/2/layout/IconVerticalSolidList"/>
    <dgm:cxn modelId="{9F0558DF-C6F0-48E4-8DB2-E617DCEA2E3E}" type="presParOf" srcId="{3AD44892-447A-40B8-AFDF-2AEF209CCE5E}" destId="{829E880E-3276-431E-BB19-3EED25AA1EEF}" srcOrd="2" destOrd="0" presId="urn:microsoft.com/office/officeart/2018/2/layout/IconVerticalSolidList"/>
    <dgm:cxn modelId="{A5BE21CD-D9C5-4929-8E87-F111B737D260}" type="presParOf" srcId="{3AD44892-447A-40B8-AFDF-2AEF209CCE5E}" destId="{5F8C5D5D-6B74-4D30-B875-BD89794CFF07}" srcOrd="3" destOrd="0" presId="urn:microsoft.com/office/officeart/2018/2/layout/IconVerticalSolidList"/>
    <dgm:cxn modelId="{48E0E8AD-D1B7-4F4C-9417-B890F2266E44}" type="presParOf" srcId="{3AD44892-447A-40B8-AFDF-2AEF209CCE5E}" destId="{D027C948-C5E1-4236-85A2-DCA18A08322D}" srcOrd="4" destOrd="0" presId="urn:microsoft.com/office/officeart/2018/2/layout/IconVerticalSolidList"/>
    <dgm:cxn modelId="{18AF0B1A-9B04-4728-A41B-8BFFF88E3774}" type="presParOf" srcId="{69513E19-CCA0-44DD-97E5-3F957E4F94D8}" destId="{059C0CF2-3098-4907-A850-88D537FE89DF}" srcOrd="3" destOrd="0" presId="urn:microsoft.com/office/officeart/2018/2/layout/IconVerticalSolidList"/>
    <dgm:cxn modelId="{09C214AB-9753-4423-9DE5-FE9B566CF154}" type="presParOf" srcId="{69513E19-CCA0-44DD-97E5-3F957E4F94D8}" destId="{41191EBA-89B7-4AA8-A722-2141C1D52116}" srcOrd="4" destOrd="0" presId="urn:microsoft.com/office/officeart/2018/2/layout/IconVerticalSolidList"/>
    <dgm:cxn modelId="{A000F29B-DA40-418C-964D-61675979FCB8}" type="presParOf" srcId="{41191EBA-89B7-4AA8-A722-2141C1D52116}" destId="{871DE988-A494-4805-876A-A48A81CA46AC}" srcOrd="0" destOrd="0" presId="urn:microsoft.com/office/officeart/2018/2/layout/IconVerticalSolidList"/>
    <dgm:cxn modelId="{F0D9B6CC-FD9F-4D8A-A6D3-2EAC492DA243}" type="presParOf" srcId="{41191EBA-89B7-4AA8-A722-2141C1D52116}" destId="{092590BF-4D18-4D18-A510-95A3F609FD9A}" srcOrd="1" destOrd="0" presId="urn:microsoft.com/office/officeart/2018/2/layout/IconVerticalSolidList"/>
    <dgm:cxn modelId="{A1864484-A461-42E3-8EFF-B09F0BF85A3F}" type="presParOf" srcId="{41191EBA-89B7-4AA8-A722-2141C1D52116}" destId="{91C8ED0D-B0B1-4FA6-8C59-D9F5B98712AD}" srcOrd="2" destOrd="0" presId="urn:microsoft.com/office/officeart/2018/2/layout/IconVerticalSolidList"/>
    <dgm:cxn modelId="{8B9D965C-4B35-4522-B846-4A20B7CEE056}" type="presParOf" srcId="{41191EBA-89B7-4AA8-A722-2141C1D52116}" destId="{5A267FD9-49AB-4B80-ACB1-0846BA982084}" srcOrd="3" destOrd="0" presId="urn:microsoft.com/office/officeart/2018/2/layout/IconVerticalSolidList"/>
    <dgm:cxn modelId="{30A396B0-5F62-4F80-85D8-49EA82286409}" type="presParOf" srcId="{41191EBA-89B7-4AA8-A722-2141C1D52116}" destId="{9170BB70-64F8-4DB2-9395-12034E44E76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69328-3531-4536-9254-81B0C5E6A5BD}">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D827D-3C48-462B-9EEF-9DBA0CECDD98}">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E504-4202-4BEB-80B7-7B50AF7F2C9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To be taken after each section . </a:t>
          </a:r>
        </a:p>
      </dsp:txBody>
      <dsp:txXfrm>
        <a:off x="1131174" y="4597"/>
        <a:ext cx="5382429" cy="979371"/>
      </dsp:txXfrm>
    </dsp:sp>
    <dsp:sp modelId="{BFE8BC25-F09E-4BDC-B3D1-192357183CBD}">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BAA91-A59C-4277-A2F7-D2A31F150D29}">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221DAC-A98F-49EF-8A4D-ABB0CC1908A6}">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you to ask the questions in Chat window . </a:t>
          </a:r>
        </a:p>
      </dsp:txBody>
      <dsp:txXfrm>
        <a:off x="1131174" y="1228812"/>
        <a:ext cx="5382429" cy="979371"/>
      </dsp:txXfrm>
    </dsp:sp>
    <dsp:sp modelId="{2A6D3D69-7FAF-48A9-B5C4-229B56A87644}">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665D5-4778-449E-9454-AEEC0E738C7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5C6E4-532D-481C-94D5-195772AF741B}">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Will respond to them after a logical break point in each topic. </a:t>
          </a:r>
        </a:p>
      </dsp:txBody>
      <dsp:txXfrm>
        <a:off x="1131174" y="2453027"/>
        <a:ext cx="5382429" cy="979371"/>
      </dsp:txXfrm>
    </dsp:sp>
    <dsp:sp modelId="{0E4EABF2-9F21-4209-92A9-09661A2AF656}">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CB89E-E9CA-47F8-8952-C8B155159048}">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EFEB9-B585-41CC-9014-4FE416A10C4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This would make the workshop interesting and approachable . </a:t>
          </a:r>
        </a:p>
      </dsp:txBody>
      <dsp:txXfrm>
        <a:off x="1131174" y="3677241"/>
        <a:ext cx="5382429" cy="979371"/>
      </dsp:txXfrm>
    </dsp:sp>
    <dsp:sp modelId="{7D99792E-191F-40DF-94EC-E71E3E7E87C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1FC7F-885B-41D8-9D3B-C1E41A568BE3}">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BE1C9-2BA5-4B46-88A5-CD1121FC31ED}">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not to use Phones or get distracted for next 3 hours . </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F28FE-32B7-4423-8D8B-3B75EECE4094}">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5F9EB-F10B-41EF-864F-2E6AE8F815F5}">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45EFD-82C5-44F3-B842-86FA1D2809FB}">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Blobs – Highly scalable, REST based cloud object store</a:t>
          </a:r>
          <a:endParaRPr lang="en-US" sz="1600" kern="1200"/>
        </a:p>
      </dsp:txBody>
      <dsp:txXfrm>
        <a:off x="799588" y="502"/>
        <a:ext cx="5714015" cy="692284"/>
      </dsp:txXfrm>
    </dsp:sp>
    <dsp:sp modelId="{36479869-DE44-4797-9FA6-C5D3AF3A9B3D}">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23C56-821B-4017-BB53-D7312B7CCFA4}">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6D677-D465-45DE-A825-2319A3D0D45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Tables – Massive auto-scaling, NoSQL store</a:t>
          </a:r>
          <a:endParaRPr lang="en-US" sz="1600" kern="1200"/>
        </a:p>
      </dsp:txBody>
      <dsp:txXfrm>
        <a:off x="799588" y="865858"/>
        <a:ext cx="5714015" cy="692284"/>
      </dsp:txXfrm>
    </dsp:sp>
    <dsp:sp modelId="{E571BFA4-E348-4656-A157-523981100C61}">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6587F-3B88-4FCB-9190-225048FC2A6A}">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4DA9C-D9E5-483F-89E6-7ECE3146B976}">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Queues – Reliable messaging at scale for cloud services</a:t>
          </a:r>
          <a:endParaRPr lang="en-US" sz="1600" kern="1200"/>
        </a:p>
      </dsp:txBody>
      <dsp:txXfrm>
        <a:off x="799588" y="1731214"/>
        <a:ext cx="5714015" cy="692284"/>
      </dsp:txXfrm>
    </dsp:sp>
    <dsp:sp modelId="{DA4B58BD-E072-4274-9A6D-DAE75DE19730}">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05D90-BB24-4F13-A470-330461CEAB91}">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EDD0A-2293-495D-9E47-7BE480D0F3A0}">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Disks – Persistent Premium &amp; Standard disks for Azure IaaS VMs</a:t>
          </a:r>
          <a:endParaRPr lang="en-US" sz="1600" kern="1200"/>
        </a:p>
      </dsp:txBody>
      <dsp:txXfrm>
        <a:off x="799588" y="2596570"/>
        <a:ext cx="5714015" cy="692284"/>
      </dsp:txXfrm>
    </dsp:sp>
    <dsp:sp modelId="{E671CCE4-5F39-4986-ACAF-E5C09D417F4E}">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995CA-B491-4411-9CD0-B96FE3FD44F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8E6A8-52D5-4974-916B-FDB45435CF1E}">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Files – SMB 3.0 access to Azure Storage</a:t>
          </a:r>
          <a:endParaRPr lang="en-US" sz="1600" kern="1200"/>
        </a:p>
      </dsp:txBody>
      <dsp:txXfrm>
        <a:off x="799588" y="3461926"/>
        <a:ext cx="5714015" cy="692284"/>
      </dsp:txXfrm>
    </dsp:sp>
    <dsp:sp modelId="{90944723-6B65-4A87-8464-FEBEBC82E1B4}">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4F239-DC0D-4D50-94CF-227940C67884}">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FBF59-CD52-4040-9178-362B9B45E475}">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Azure Import/Export – Ship data in HDD</a:t>
          </a:r>
          <a:endParaRPr lang="en-US" sz="1600" kern="1200"/>
        </a:p>
      </dsp:txBody>
      <dsp:txXfrm>
        <a:off x="799588" y="4327282"/>
        <a:ext cx="5714015" cy="692284"/>
      </dsp:txXfrm>
    </dsp:sp>
    <dsp:sp modelId="{2DB4C8EA-A3D7-4D88-AAF4-52B78F2B799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84DA4-A1F7-49A0-B43E-F40B35551EB5}">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3116A-94E8-4403-9DEF-60A683AA9672}">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AZCopy – High-performance data upload , download, &amp; copy</a:t>
          </a:r>
          <a:endParaRPr lang="en-US" sz="1600" kern="1200"/>
        </a:p>
      </dsp:txBody>
      <dsp:txXfrm>
        <a:off x="799588" y="5192638"/>
        <a:ext cx="5714015" cy="692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85BB7-F9E7-6549-B7F0-5374BCDBE9A3}">
      <dsp:nvSpPr>
        <dsp:cNvPr id="0" name=""/>
        <dsp:cNvSpPr/>
      </dsp:nvSpPr>
      <dsp:spPr>
        <a:xfrm rot="5400000">
          <a:off x="3422680" y="-1048115"/>
          <a:ext cx="1436563" cy="389737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within a single zone (facility) in a single region</a:t>
          </a:r>
        </a:p>
        <a:p>
          <a:pPr marL="114300" lvl="1" indent="-114300" algn="l" defTabSz="533400">
            <a:lnSpc>
              <a:spcPct val="90000"/>
            </a:lnSpc>
            <a:spcBef>
              <a:spcPct val="0"/>
            </a:spcBef>
            <a:spcAft>
              <a:spcPct val="15000"/>
            </a:spcAft>
            <a:buChar char="•"/>
          </a:pPr>
          <a:r>
            <a:rPr lang="en-US" sz="1200" kern="1200"/>
            <a:t>Provides data durability for disk, node and rack failures</a:t>
          </a:r>
        </a:p>
      </dsp:txBody>
      <dsp:txXfrm rot="-5400000">
        <a:off x="2192274" y="252418"/>
        <a:ext cx="3827249" cy="1296309"/>
      </dsp:txXfrm>
    </dsp:sp>
    <dsp:sp modelId="{7DBC7FB2-8EA4-734C-960E-0FD604708050}">
      <dsp:nvSpPr>
        <dsp:cNvPr id="0" name=""/>
        <dsp:cNvSpPr/>
      </dsp:nvSpPr>
      <dsp:spPr>
        <a:xfrm>
          <a:off x="0" y="2720"/>
          <a:ext cx="2192274" cy="17957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Locally Redundant Storage (LRS)</a:t>
          </a:r>
        </a:p>
      </dsp:txBody>
      <dsp:txXfrm>
        <a:off x="87659" y="90379"/>
        <a:ext cx="2016956" cy="1620386"/>
      </dsp:txXfrm>
    </dsp:sp>
    <dsp:sp modelId="{CFB45DF0-8954-FA47-B666-359913705E0A}">
      <dsp:nvSpPr>
        <dsp:cNvPr id="0" name=""/>
        <dsp:cNvSpPr/>
      </dsp:nvSpPr>
      <dsp:spPr>
        <a:xfrm rot="5400000">
          <a:off x="3422680" y="837374"/>
          <a:ext cx="1436563" cy="389737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6 replicas of the data across two regions (3 in each region)</a:t>
          </a:r>
        </a:p>
        <a:p>
          <a:pPr marL="114300" lvl="1" indent="-114300" algn="l" defTabSz="533400">
            <a:lnSpc>
              <a:spcPct val="90000"/>
            </a:lnSpc>
            <a:spcBef>
              <a:spcPct val="0"/>
            </a:spcBef>
            <a:spcAft>
              <a:spcPct val="15000"/>
            </a:spcAft>
            <a:buChar char="•"/>
          </a:pPr>
          <a:r>
            <a:rPr lang="en-US" sz="1200" kern="1200"/>
            <a:t>Provides additional durability to protect data against major regional natural disasters  (e.g., tornado, hurricane, fire, etc,  destroying a whole region)</a:t>
          </a:r>
        </a:p>
        <a:p>
          <a:pPr marL="114300" lvl="1" indent="-114300" algn="l" defTabSz="533400">
            <a:lnSpc>
              <a:spcPct val="90000"/>
            </a:lnSpc>
            <a:spcBef>
              <a:spcPct val="0"/>
            </a:spcBef>
            <a:spcAft>
              <a:spcPct val="15000"/>
            </a:spcAft>
            <a:buChar char="•"/>
          </a:pPr>
          <a:r>
            <a:rPr lang="en-US" sz="1200" kern="1200"/>
            <a:t>Updates across regions are performed asynchronously</a:t>
          </a:r>
        </a:p>
      </dsp:txBody>
      <dsp:txXfrm rot="-5400000">
        <a:off x="2192274" y="2137908"/>
        <a:ext cx="3827249" cy="1296309"/>
      </dsp:txXfrm>
    </dsp:sp>
    <dsp:sp modelId="{2266B85C-9AD7-BF4E-B7C5-C65A8AB7BCC9}">
      <dsp:nvSpPr>
        <dsp:cNvPr id="0" name=""/>
        <dsp:cNvSpPr/>
      </dsp:nvSpPr>
      <dsp:spPr>
        <a:xfrm>
          <a:off x="0" y="1888210"/>
          <a:ext cx="2192274" cy="17957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Geo Redundant Storage (GRS)</a:t>
          </a:r>
        </a:p>
      </dsp:txBody>
      <dsp:txXfrm>
        <a:off x="87659" y="1975869"/>
        <a:ext cx="2016956" cy="1620386"/>
      </dsp:txXfrm>
    </dsp:sp>
    <dsp:sp modelId="{3866439E-CFCC-A54D-A06C-ED8507A027DB}">
      <dsp:nvSpPr>
        <dsp:cNvPr id="0" name=""/>
        <dsp:cNvSpPr/>
      </dsp:nvSpPr>
      <dsp:spPr>
        <a:xfrm rot="5400000">
          <a:off x="3422680" y="2722864"/>
          <a:ext cx="1436563" cy="389737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across multiple zones (facilities) within a single region or across regions </a:t>
          </a:r>
        </a:p>
        <a:p>
          <a:pPr marL="114300" lvl="1" indent="-114300" algn="l" defTabSz="533400">
            <a:lnSpc>
              <a:spcPct val="90000"/>
            </a:lnSpc>
            <a:spcBef>
              <a:spcPct val="0"/>
            </a:spcBef>
            <a:spcAft>
              <a:spcPct val="15000"/>
            </a:spcAft>
            <a:buChar char="•"/>
          </a:pPr>
          <a:r>
            <a:rPr lang="en-US" sz="1200" kern="1200"/>
            <a:t>Provides additional durability to protect data against zone failures (e.g.,  fire burning down a facility)</a:t>
          </a:r>
        </a:p>
      </dsp:txBody>
      <dsp:txXfrm rot="-5400000">
        <a:off x="2192274" y="4023398"/>
        <a:ext cx="3827249" cy="1296309"/>
      </dsp:txXfrm>
    </dsp:sp>
    <dsp:sp modelId="{48E05D66-BDA3-0B4B-878A-F8E5D0E72329}">
      <dsp:nvSpPr>
        <dsp:cNvPr id="0" name=""/>
        <dsp:cNvSpPr/>
      </dsp:nvSpPr>
      <dsp:spPr>
        <a:xfrm>
          <a:off x="0" y="3773699"/>
          <a:ext cx="2192274" cy="17957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Zone Redundant Storage (ZRS)</a:t>
          </a:r>
        </a:p>
      </dsp:txBody>
      <dsp:txXfrm>
        <a:off x="87659" y="3861358"/>
        <a:ext cx="2016956" cy="16203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63DA0-1D58-46E0-9589-F11617DDA28A}">
      <dsp:nvSpPr>
        <dsp:cNvPr id="0" name=""/>
        <dsp:cNvSpPr/>
      </dsp:nvSpPr>
      <dsp:spPr>
        <a:xfrm>
          <a:off x="0" y="3400"/>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71ED0-6E8A-42F2-9B5F-19D9E07204C0}">
      <dsp:nvSpPr>
        <dsp:cNvPr id="0" name=""/>
        <dsp:cNvSpPr/>
      </dsp:nvSpPr>
      <dsp:spPr>
        <a:xfrm>
          <a:off x="481003" y="361171"/>
          <a:ext cx="874550" cy="874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DFDEA4-CC64-446C-A1C2-C79D6A3C9492}">
      <dsp:nvSpPr>
        <dsp:cNvPr id="0" name=""/>
        <dsp:cNvSpPr/>
      </dsp:nvSpPr>
      <dsp:spPr>
        <a:xfrm>
          <a:off x="1836557" y="3400"/>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Symmetric Shared Key AuthN</a:t>
          </a:r>
        </a:p>
      </dsp:txBody>
      <dsp:txXfrm>
        <a:off x="1836557" y="3400"/>
        <a:ext cx="2821067" cy="1590092"/>
      </dsp:txXfrm>
    </dsp:sp>
    <dsp:sp modelId="{3F9E3D1C-8B1B-4867-BF5D-DD7C285A0924}">
      <dsp:nvSpPr>
        <dsp:cNvPr id="0" name=""/>
        <dsp:cNvSpPr/>
      </dsp:nvSpPr>
      <dsp:spPr>
        <a:xfrm>
          <a:off x="4657624" y="3400"/>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Trusted service that owns the storage accounts </a:t>
          </a:r>
        </a:p>
      </dsp:txBody>
      <dsp:txXfrm>
        <a:off x="4657624" y="3400"/>
        <a:ext cx="1609618" cy="1590092"/>
      </dsp:txXfrm>
    </dsp:sp>
    <dsp:sp modelId="{DF594FF2-F0ED-49E3-AB88-275A11EDC74E}">
      <dsp:nvSpPr>
        <dsp:cNvPr id="0" name=""/>
        <dsp:cNvSpPr/>
      </dsp:nvSpPr>
      <dsp:spPr>
        <a:xfrm>
          <a:off x="0" y="1991016"/>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05E4-98AE-429A-BC3F-3498A69A402D}">
      <dsp:nvSpPr>
        <dsp:cNvPr id="0" name=""/>
        <dsp:cNvSpPr/>
      </dsp:nvSpPr>
      <dsp:spPr>
        <a:xfrm>
          <a:off x="481003" y="2348787"/>
          <a:ext cx="874550" cy="874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C5D5D-6B74-4D30-B875-BD89794CFF07}">
      <dsp:nvSpPr>
        <dsp:cNvPr id="0" name=""/>
        <dsp:cNvSpPr/>
      </dsp:nvSpPr>
      <dsp:spPr>
        <a:xfrm>
          <a:off x="1836557" y="1991016"/>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Shared Access Signature (SAS) Delegated AuthZ</a:t>
          </a:r>
        </a:p>
      </dsp:txBody>
      <dsp:txXfrm>
        <a:off x="1836557" y="1991016"/>
        <a:ext cx="2821067" cy="1590092"/>
      </dsp:txXfrm>
    </dsp:sp>
    <dsp:sp modelId="{D027C948-C5E1-4236-85A2-DCA18A08322D}">
      <dsp:nvSpPr>
        <dsp:cNvPr id="0" name=""/>
        <dsp:cNvSpPr/>
      </dsp:nvSpPr>
      <dsp:spPr>
        <a:xfrm>
          <a:off x="4657624" y="1991016"/>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3</a:t>
          </a:r>
          <a:r>
            <a:rPr lang="en-US" sz="1100" kern="1200" baseline="30000"/>
            <a:t>rd</a:t>
          </a:r>
          <a:r>
            <a:rPr lang="en-US" sz="1100" kern="1200"/>
            <a:t> party services</a:t>
          </a:r>
        </a:p>
        <a:p>
          <a:pPr marL="0" lvl="0" indent="0" algn="l" defTabSz="488950">
            <a:lnSpc>
              <a:spcPct val="90000"/>
            </a:lnSpc>
            <a:spcBef>
              <a:spcPct val="0"/>
            </a:spcBef>
            <a:spcAft>
              <a:spcPct val="35000"/>
            </a:spcAft>
            <a:buNone/>
          </a:pPr>
          <a:r>
            <a:rPr lang="en-US" sz="1100" kern="1200"/>
            <a:t>Mobile device applications</a:t>
          </a:r>
        </a:p>
        <a:p>
          <a:pPr marL="0" lvl="0" indent="0" algn="l" defTabSz="488950">
            <a:lnSpc>
              <a:spcPct val="90000"/>
            </a:lnSpc>
            <a:spcBef>
              <a:spcPct val="0"/>
            </a:spcBef>
            <a:spcAft>
              <a:spcPct val="35000"/>
            </a:spcAft>
            <a:buNone/>
          </a:pPr>
          <a:r>
            <a:rPr lang="en-US" sz="1100" kern="1200"/>
            <a:t>Restricted access for services</a:t>
          </a:r>
        </a:p>
        <a:p>
          <a:pPr marL="0" lvl="0" indent="0" algn="l" defTabSz="488950">
            <a:lnSpc>
              <a:spcPct val="90000"/>
            </a:lnSpc>
            <a:spcBef>
              <a:spcPct val="0"/>
            </a:spcBef>
            <a:spcAft>
              <a:spcPct val="35000"/>
            </a:spcAft>
            <a:buNone/>
          </a:pPr>
          <a:r>
            <a:rPr lang="en-US" sz="1100" kern="1200"/>
            <a:t>Allow client applications to directly communicate with Storage rather than scaling a proxy web service</a:t>
          </a:r>
        </a:p>
      </dsp:txBody>
      <dsp:txXfrm>
        <a:off x="4657624" y="1991016"/>
        <a:ext cx="1609618" cy="1590092"/>
      </dsp:txXfrm>
    </dsp:sp>
    <dsp:sp modelId="{871DE988-A494-4805-876A-A48A81CA46AC}">
      <dsp:nvSpPr>
        <dsp:cNvPr id="0" name=""/>
        <dsp:cNvSpPr/>
      </dsp:nvSpPr>
      <dsp:spPr>
        <a:xfrm>
          <a:off x="0" y="3978632"/>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590BF-4D18-4D18-A510-95A3F609FD9A}">
      <dsp:nvSpPr>
        <dsp:cNvPr id="0" name=""/>
        <dsp:cNvSpPr/>
      </dsp:nvSpPr>
      <dsp:spPr>
        <a:xfrm>
          <a:off x="481003" y="4336402"/>
          <a:ext cx="874550" cy="874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67FD9-49AB-4B80-ACB1-0846BA982084}">
      <dsp:nvSpPr>
        <dsp:cNvPr id="0" name=""/>
        <dsp:cNvSpPr/>
      </dsp:nvSpPr>
      <dsp:spPr>
        <a:xfrm>
          <a:off x="1836557" y="3978632"/>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Public (Blob service only)</a:t>
          </a:r>
        </a:p>
      </dsp:txBody>
      <dsp:txXfrm>
        <a:off x="1836557" y="3978632"/>
        <a:ext cx="2821067" cy="1590092"/>
      </dsp:txXfrm>
    </dsp:sp>
    <dsp:sp modelId="{9170BB70-64F8-4DB2-9395-12034E44E76C}">
      <dsp:nvSpPr>
        <dsp:cNvPr id="0" name=""/>
        <dsp:cNvSpPr/>
      </dsp:nvSpPr>
      <dsp:spPr>
        <a:xfrm>
          <a:off x="4657624" y="3978632"/>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CDN access</a:t>
          </a:r>
        </a:p>
        <a:p>
          <a:pPr marL="0" lvl="0" indent="0" algn="l" defTabSz="488950">
            <a:lnSpc>
              <a:spcPct val="90000"/>
            </a:lnSpc>
            <a:spcBef>
              <a:spcPct val="0"/>
            </a:spcBef>
            <a:spcAft>
              <a:spcPct val="35000"/>
            </a:spcAft>
            <a:buNone/>
          </a:pPr>
          <a:r>
            <a:rPr lang="en-US" sz="1100" kern="1200"/>
            <a:t>Browser based access</a:t>
          </a:r>
        </a:p>
      </dsp:txBody>
      <dsp:txXfrm>
        <a:off x="4657624" y="3978632"/>
        <a:ext cx="1609618" cy="15900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pPr/>
              <a:t>12/28/19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pPr/>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pPr/>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199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12/28/19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12/28/19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12/28/19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12/28/19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pPr/>
              <a:t>21</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pPr/>
              <a:t>31</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pPr/>
              <a:t>32</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36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283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049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400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33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12/28/19 12:20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7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12/28/19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2953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12/28/19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9672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419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27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pPr/>
              <a:t>12/28/19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pPr/>
              <a:t>12/28/19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pPr/>
              <a:t>12/28/19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pPr/>
              <a:t>12/28/19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pPr/>
              <a:t>12/28/19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pPr/>
              <a:t>12/28/19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pPr/>
              <a:t>12/28/19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pPr/>
              <a:t>12/28/19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pPr/>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85" r:id="rId16"/>
    <p:sldLayoutId id="2147483686" r:id="rId17"/>
    <p:sldLayoutId id="21474836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png"/><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png"/><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2.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3A%2CluEnGeJPEINCNM%2C_&amp;vet=1&amp;usg=AI4_-kR3Afk18F-ZuisrWP7NJQTNXg9KTQ&amp;sa=X&amp;ved=2ahUKEwjGsbWB_OXkAhV86nMBHUAiBHAQ9QEwCnoECAcQGA" TargetMode="Externa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hyperlink" Target="https://www.google.com/search?q=chat+icon&amp;sxsrf=ACYBGNSKLjViy5h9I7Dgltx_popO-H9nUw:1569208107768&amp;tbm=isch&amp;source=iu&amp;ictx=1&amp;fir=q7zzud6mkPIXUM%3A%2Clh3Pv4uFlKVHgM%2C_&amp;vet=1&amp;usg=AI4_-kQzA5iAfohtmpJo2PD4CsVXUJTfsQ&amp;sa=X&amp;ved=2ahUKEwj9id7e--XkAhWKILcAHRzDBjIQ9QEwAHoECAcQBA" TargetMode="External"/><Relationship Id="rId5" Type="http://schemas.openxmlformats.org/officeDocument/2006/relationships/image" Target="../media/image7.png"/><Relationship Id="rId4" Type="http://schemas.openxmlformats.org/officeDocument/2006/relationships/hyperlink" Target="https://www.google.com/search?q=mute+icon&amp;sxsrf=ACYBGNSObrxxPlB6JpDXXhxx2SoLOWs5ZQ:1569208076022&amp;tbm=isch&amp;source=iu&amp;ictx=1&amp;fir=VQ8u1RtONXlU7M%3A%2Cp7hlxeNZONMY9M%2C_&amp;vet=1&amp;usg=AI4_-kQ1wnhT8Qf3wQBGRBikUuIntS9DQw&amp;sa=X&amp;ved=2ahUKEwjNvczP--XkAhUm7HMBHQgBB88Q9QEwDnoECAcQIA"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png"/><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9.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5.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88.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Automated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IoT Hubs</a:t>
              </a:r>
              <a:endParaRPr lang="en-US" sz="1078" kern="0">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62729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23875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AF749-3301-5F41-A320-05A0D5ACB648}"/>
              </a:ext>
            </a:extLst>
          </p:cNvPr>
          <p:cNvSpPr>
            <a:spLocks noGrp="1"/>
          </p:cNvSpPr>
          <p:nvPr>
            <p:ph type="title"/>
          </p:nvPr>
        </p:nvSpPr>
        <p:spPr/>
        <p:txBody>
          <a:bodyPr/>
          <a:lstStyle/>
          <a:p>
            <a:r>
              <a:rPr lang="en-US" dirty="0"/>
              <a:t>Azure Storage Accounts</a:t>
            </a:r>
          </a:p>
        </p:txBody>
      </p:sp>
      <p:sp>
        <p:nvSpPr>
          <p:cNvPr id="7" name="Text Placeholder 6">
            <a:extLst>
              <a:ext uri="{FF2B5EF4-FFF2-40B4-BE49-F238E27FC236}">
                <a16:creationId xmlns:a16="http://schemas.microsoft.com/office/drawing/2014/main" id="{F30746E6-9E89-9048-AB1F-C1F8BFF18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04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r>
              <a:rPr lang="en-US" b="1">
                <a:solidFill>
                  <a:srgbClr val="FFFFFF"/>
                </a:solidFill>
              </a:rPr>
              <a:t>Azure Storage Components:</a:t>
            </a:r>
          </a:p>
        </p:txBody>
      </p:sp>
      <p:graphicFrame>
        <p:nvGraphicFramePr>
          <p:cNvPr id="5" name="Text Placeholder 2">
            <a:extLst>
              <a:ext uri="{FF2B5EF4-FFF2-40B4-BE49-F238E27FC236}">
                <a16:creationId xmlns:a16="http://schemas.microsoft.com/office/drawing/2014/main" id="{3D4741EC-6FD7-4245-8C37-A586A6977B2B}"/>
              </a:ext>
            </a:extLst>
          </p:cNvPr>
          <p:cNvGraphicFramePr/>
          <p:nvPr>
            <p:extLst>
              <p:ext uri="{D42A27DB-BD31-4B8C-83A1-F6EECF244321}">
                <p14:modId xmlns:p14="http://schemas.microsoft.com/office/powerpoint/2010/main" val="36398498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8068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38200" y="811161"/>
            <a:ext cx="3335594" cy="5403370"/>
          </a:xfrm>
        </p:spPr>
        <p:txBody>
          <a:bodyPr vert="horz" lIns="91440" tIns="45720" rIns="91440" bIns="45720" rtlCol="0" anchor="ctr">
            <a:normAutofit/>
          </a:bodyPr>
          <a:lstStyle/>
          <a:p>
            <a:r>
              <a:rPr lang="en-US" b="1" kern="1200">
                <a:solidFill>
                  <a:srgbClr val="FFFFFF"/>
                </a:solidFill>
                <a:latin typeface="+mj-lt"/>
                <a:ea typeface="+mj-ea"/>
                <a:cs typeface="+mj-cs"/>
              </a:rPr>
              <a:t>Durability Options</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 Placeholder 1">
            <a:extLst>
              <a:ext uri="{FF2B5EF4-FFF2-40B4-BE49-F238E27FC236}">
                <a16:creationId xmlns:a16="http://schemas.microsoft.com/office/drawing/2014/main" id="{64681B5A-0960-4A70-98A4-6DAED76F85F0}"/>
              </a:ext>
            </a:extLst>
          </p:cNvPr>
          <p:cNvGraphicFramePr/>
          <p:nvPr>
            <p:extLst>
              <p:ext uri="{D42A27DB-BD31-4B8C-83A1-F6EECF244321}">
                <p14:modId xmlns:p14="http://schemas.microsoft.com/office/powerpoint/2010/main" val="121066490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726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943277" y="712269"/>
            <a:ext cx="3370998" cy="5502264"/>
          </a:xfrm>
        </p:spPr>
        <p:txBody>
          <a:bodyPr vert="horz" lIns="91440" tIns="45720" rIns="91440" bIns="45720" rtlCol="0" anchor="ctr">
            <a:normAutofit/>
          </a:bodyPr>
          <a:lstStyle/>
          <a:p>
            <a:r>
              <a:rPr lang="en-US" b="1" kern="1200">
                <a:solidFill>
                  <a:srgbClr val="FFFFFF"/>
                </a:solidFill>
                <a:latin typeface="+mj-lt"/>
                <a:ea typeface="+mj-ea"/>
                <a:cs typeface="+mj-cs"/>
              </a:rPr>
              <a:t>Access Control</a:t>
            </a:r>
          </a:p>
        </p:txBody>
      </p:sp>
      <p:cxnSp>
        <p:nvCxnSpPr>
          <p:cNvPr id="21" name="Straight Connector 2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896B0E84-DA9C-44FB-8F5F-A16B8AB0348F}"/>
              </a:ext>
            </a:extLst>
          </p:cNvPr>
          <p:cNvGraphicFramePr/>
          <p:nvPr>
            <p:extLst>
              <p:ext uri="{D42A27DB-BD31-4B8C-83A1-F6EECF244321}">
                <p14:modId xmlns:p14="http://schemas.microsoft.com/office/powerpoint/2010/main" val="366085416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857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is Changing !!!</a:t>
            </a:r>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r>
              <a:rPr lang="en-US" dirty="0"/>
              <a:t>Data Lake </a:t>
            </a:r>
          </a:p>
        </p:txBody>
      </p:sp>
    </p:spTree>
    <p:extLst>
      <p:ext uri="{BB962C8B-B14F-4D97-AF65-F5344CB8AC3E}">
        <p14:creationId xmlns:p14="http://schemas.microsoft.com/office/powerpoint/2010/main" val="2670475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5945C-7DCD-446A-B285-829F097D6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999" y="182880"/>
            <a:ext cx="1913532" cy="764581"/>
          </a:xfrm>
          <a:prstGeom prst="rect">
            <a:avLst/>
          </a:prstGeom>
        </p:spPr>
      </p:pic>
      <p:pic>
        <p:nvPicPr>
          <p:cNvPr id="9" name="Picture 8">
            <a:extLst>
              <a:ext uri="{FF2B5EF4-FFF2-40B4-BE49-F238E27FC236}">
                <a16:creationId xmlns:a16="http://schemas.microsoft.com/office/drawing/2014/main" id="{C538FBC1-F7E4-4956-BA05-CF2D9FE9E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4" y="395300"/>
            <a:ext cx="2786352" cy="552161"/>
          </a:xfrm>
          <a:prstGeom prst="rect">
            <a:avLst/>
          </a:prstGeom>
        </p:spPr>
      </p:pic>
      <p:sp>
        <p:nvSpPr>
          <p:cNvPr id="10" name="TextBox 9">
            <a:extLst>
              <a:ext uri="{FF2B5EF4-FFF2-40B4-BE49-F238E27FC236}">
                <a16:creationId xmlns:a16="http://schemas.microsoft.com/office/drawing/2014/main" id="{BA8B5A49-D151-447C-A177-2613B86A995E}"/>
              </a:ext>
            </a:extLst>
          </p:cNvPr>
          <p:cNvSpPr txBox="1"/>
          <p:nvPr/>
        </p:nvSpPr>
        <p:spPr>
          <a:xfrm>
            <a:off x="761652" y="2530300"/>
            <a:ext cx="2759100" cy="1938992"/>
          </a:xfrm>
          <a:prstGeom prst="rect">
            <a:avLst/>
          </a:prstGeom>
          <a:noFill/>
        </p:spPr>
        <p:txBody>
          <a:bodyPr wrap="square" rtlCol="0">
            <a:spAutoFit/>
          </a:bodyPr>
          <a:lstStyle/>
          <a:p>
            <a:r>
              <a:rPr lang="en-US" sz="4000" dirty="0"/>
              <a:t>Guidelines for the event</a:t>
            </a:r>
          </a:p>
        </p:txBody>
      </p:sp>
      <p:sp>
        <p:nvSpPr>
          <p:cNvPr id="11" name="TextBox 10">
            <a:extLst>
              <a:ext uri="{FF2B5EF4-FFF2-40B4-BE49-F238E27FC236}">
                <a16:creationId xmlns:a16="http://schemas.microsoft.com/office/drawing/2014/main" id="{EB858031-9DB4-4F28-BE77-DCF1F23F5E43}"/>
              </a:ext>
            </a:extLst>
          </p:cNvPr>
          <p:cNvSpPr txBox="1"/>
          <p:nvPr/>
        </p:nvSpPr>
        <p:spPr>
          <a:xfrm>
            <a:off x="3873154" y="1042809"/>
            <a:ext cx="8085371"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t>The session will span for 5 days &amp; it is mandatory to attend all the days.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Self-Paced labs have been developed &amp; access will be shared during the session.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“Azure Subscriptions” are limited &amp; pre-sent via email to only a registered audience.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remaining audience can participate in the leaning. However, it DOES NOT come with “Azure Subscriptions” &amp; request users to arrange on their own.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proctor will be available to take your queries via “Chat” window. Kindly “MUTE” and do not disturb the presenter.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sessions are recorded. Will be made available through LMS at the end of series.</a:t>
            </a:r>
          </a:p>
          <a:p>
            <a:endParaRPr lang="en-US" dirty="0"/>
          </a:p>
          <a:p>
            <a:endParaRPr lang="en-US" dirty="0"/>
          </a:p>
          <a:p>
            <a:r>
              <a:rPr lang="en-US" b="1" dirty="0">
                <a:solidFill>
                  <a:srgbClr val="FF0000"/>
                </a:solidFill>
              </a:rPr>
              <a:t>Note: </a:t>
            </a:r>
            <a:r>
              <a:rPr lang="en-US" dirty="0"/>
              <a:t>More trainings on the same &amp; similar topics would be delivered in near future. Keep your options open.</a:t>
            </a:r>
          </a:p>
        </p:txBody>
      </p:sp>
      <p:pic>
        <p:nvPicPr>
          <p:cNvPr id="1026" name="Picture 2" descr="Image result for mute icon">
            <a:hlinkClick r:id="rId4"/>
            <a:extLst>
              <a:ext uri="{FF2B5EF4-FFF2-40B4-BE49-F238E27FC236}">
                <a16:creationId xmlns:a16="http://schemas.microsoft.com/office/drawing/2014/main" id="{9C346260-1F8B-4BBC-9259-EFCE0CB1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4" y="5674938"/>
            <a:ext cx="619215" cy="619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at icon">
            <a:hlinkClick r:id="rId6"/>
            <a:extLst>
              <a:ext uri="{FF2B5EF4-FFF2-40B4-BE49-F238E27FC236}">
                <a16:creationId xmlns:a16="http://schemas.microsoft.com/office/drawing/2014/main" id="{A16E772C-420F-473A-937E-8E62D6A64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043" y="5674938"/>
            <a:ext cx="673239" cy="673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cording icon">
            <a:hlinkClick r:id="rId8"/>
            <a:extLst>
              <a:ext uri="{FF2B5EF4-FFF2-40B4-BE49-F238E27FC236}">
                <a16:creationId xmlns:a16="http://schemas.microsoft.com/office/drawing/2014/main" id="{DD860196-CAF1-4138-BF42-290C3FF380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9864" y="5674938"/>
            <a:ext cx="673239" cy="67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91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338667" y="182880"/>
            <a:ext cx="11514666" cy="1164022"/>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 Vs BLOB</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pic>
        <p:nvPicPr>
          <p:cNvPr id="4" name="Content Placeholder 3" descr="A screenshot of a computer&#10;&#10;Description automatically generated">
            <a:extLst>
              <a:ext uri="{FF2B5EF4-FFF2-40B4-BE49-F238E27FC236}">
                <a16:creationId xmlns:a16="http://schemas.microsoft.com/office/drawing/2014/main" id="{6472CCAC-D06B-1F40-853B-BFB607F2BFD4}"/>
              </a:ext>
            </a:extLst>
          </p:cNvPr>
          <p:cNvPicPr>
            <a:picLocks noGrp="1" noChangeAspect="1"/>
          </p:cNvPicPr>
          <p:nvPr>
            <p:ph idx="1"/>
          </p:nvPr>
        </p:nvPicPr>
        <p:blipFill>
          <a:blip r:embed="rId2"/>
          <a:stretch>
            <a:fillRect/>
          </a:stretch>
        </p:blipFill>
        <p:spPr>
          <a:xfrm>
            <a:off x="489337" y="1207008"/>
            <a:ext cx="11522831" cy="4702067"/>
          </a:xfrm>
        </p:spPr>
      </p:pic>
    </p:spTree>
    <p:extLst>
      <p:ext uri="{BB962C8B-B14F-4D97-AF65-F5344CB8AC3E}">
        <p14:creationId xmlns:p14="http://schemas.microsoft.com/office/powerpoint/2010/main" val="2527842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C537B2B-2E7C-EE40-B7AB-2DF82AA34CBD}"/>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Questionnaire </a:t>
            </a:r>
          </a:p>
        </p:txBody>
      </p:sp>
      <p:graphicFrame>
        <p:nvGraphicFramePr>
          <p:cNvPr id="9" name="Content Placeholder 6">
            <a:extLst>
              <a:ext uri="{FF2B5EF4-FFF2-40B4-BE49-F238E27FC236}">
                <a16:creationId xmlns:a16="http://schemas.microsoft.com/office/drawing/2014/main" id="{82159FA2-6E05-40D8-975F-1F69D7AAFB3D}"/>
              </a:ext>
            </a:extLst>
          </p:cNvPr>
          <p:cNvGraphicFramePr>
            <a:graphicFrameLocks noGrp="1"/>
          </p:cNvGraphicFramePr>
          <p:nvPr>
            <p:ph idx="1"/>
            <p:extLst>
              <p:ext uri="{D42A27DB-BD31-4B8C-83A1-F6EECF244321}">
                <p14:modId xmlns:p14="http://schemas.microsoft.com/office/powerpoint/2010/main" val="26455061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1171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62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extLst>
              <p:ext uri="{D42A27DB-BD31-4B8C-83A1-F6EECF244321}">
                <p14:modId xmlns:p14="http://schemas.microsoft.com/office/powerpoint/2010/main" val="1531347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5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1098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499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0345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2260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516A00C-6693-9248-8D6A-1B70D8A064D7}"/>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Questionnaire !!! </a:t>
            </a:r>
          </a:p>
        </p:txBody>
      </p:sp>
      <p:sp>
        <p:nvSpPr>
          <p:cNvPr id="5" name="Text Placeholder 4">
            <a:extLst>
              <a:ext uri="{FF2B5EF4-FFF2-40B4-BE49-F238E27FC236}">
                <a16:creationId xmlns:a16="http://schemas.microsoft.com/office/drawing/2014/main" id="{0C2DF1DA-7A6D-7741-8C99-981C28DC19E0}"/>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37CA4696-96CD-48EA-A029-BC6CEABF09F3}"/>
              </a:ext>
            </a:extLst>
          </p:cNvPr>
          <p:cNvPicPr>
            <a:picLocks noChangeAspect="1"/>
          </p:cNvPicPr>
          <p:nvPr/>
        </p:nvPicPr>
        <p:blipFill rotWithShape="1">
          <a:blip r:embed="rId3">
            <a:alphaModFix/>
          </a:blip>
          <a:srcRect l="43514" r="1"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36657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4529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7475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1067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693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dirty="0">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7002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2963</Words>
  <Application>Microsoft Macintosh PowerPoint</Application>
  <PresentationFormat>Widescreen</PresentationFormat>
  <Paragraphs>496</Paragraphs>
  <Slides>39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Calibri</vt:lpstr>
      <vt:lpstr>Calibri Light</vt:lpstr>
      <vt:lpstr>Segoe Light</vt:lpstr>
      <vt:lpstr>Segoe Semibold</vt:lpstr>
      <vt:lpstr>Segoe UI</vt:lpstr>
      <vt:lpstr>Segoe UI Light</vt:lpstr>
      <vt:lpstr>Segoe UI Semibold</vt:lpstr>
      <vt:lpstr>Segoe UI Semilight</vt:lpstr>
      <vt:lpstr>Verdana</vt:lpstr>
      <vt:lpstr>Wingdings</vt:lpstr>
      <vt:lpstr>Office Theme</vt:lpstr>
      <vt:lpstr>Azure Data Lake &amp; Factory   </vt:lpstr>
      <vt:lpstr>PowerPoint Presentation</vt:lpstr>
      <vt:lpstr>Questionnaire </vt:lpstr>
      <vt:lpstr>Expected Outcome!</vt:lpstr>
      <vt:lpstr>Data Ecosystem</vt:lpstr>
      <vt:lpstr>Information Management</vt:lpstr>
      <vt:lpstr>Big Data Stores</vt:lpstr>
      <vt:lpstr>Machine Learning and Analytics</vt:lpstr>
      <vt:lpstr>Intelligence</vt:lpstr>
      <vt:lpstr>Transform data into intelligent action</vt:lpstr>
      <vt:lpstr>Build applications that understand people</vt:lpstr>
      <vt:lpstr>Azure Storage Accounts</vt:lpstr>
      <vt:lpstr>Azure Storage Components:</vt:lpstr>
      <vt:lpstr>Durability Options</vt:lpstr>
      <vt:lpstr>Access Control</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Intelligent Lake</vt:lpstr>
      <vt:lpstr>Azure Data Lake Storage Gen 1 Vs BLOB</vt:lpstr>
      <vt:lpstr>ADLS Gen1 + BLOB = ADLS Gen 2</vt:lpstr>
      <vt:lpstr>ADLS Gen1 + BLOB = ADLS Gen2</vt:lpstr>
      <vt:lpstr>Azure Data Lake Use Cases</vt:lpstr>
      <vt:lpstr>Retail Scenario Implementation</vt:lpstr>
      <vt:lpstr>Zones in </vt:lpstr>
      <vt:lpstr>Best Practices – Modern Data Warehouse</vt:lpstr>
      <vt:lpstr>Advanced Analytics Approach</vt:lpstr>
      <vt:lpstr>Azure Data Lake Store</vt:lpstr>
      <vt:lpstr>The Data Lake Approach</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Questionnaire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4</cp:revision>
  <dcterms:created xsi:type="dcterms:W3CDTF">2019-09-23T05:06:22Z</dcterms:created>
  <dcterms:modified xsi:type="dcterms:W3CDTF">2019-12-28T06:55:31Z</dcterms:modified>
</cp:coreProperties>
</file>